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mov" ContentType="video/quicktime"/>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heme/themeOverride1.xml" ContentType="application/vnd.openxmlformats-officedocument.themeOverride+xml"/>
  <Override PartName="/ppt/tags/tag7.xml" ContentType="application/vnd.openxmlformats-officedocument.presentationml.tags+xml"/>
  <Override PartName="/ppt/tags/tag8.xml" ContentType="application/vnd.openxmlformats-officedocument.presentationml.tags+xml"/>
  <Override PartName="/ppt/theme/themeOverride2.xml" ContentType="application/vnd.openxmlformats-officedocument.themeOverride+xml"/>
  <Override PartName="/ppt/theme/themeOverride3.xml" ContentType="application/vnd.openxmlformats-officedocument.themeOverride+xml"/>
  <Override PartName="/ppt/tags/tag9.xml" ContentType="application/vnd.openxmlformats-officedocument.presentationml.tags+xml"/>
  <Override PartName="/ppt/tags/tag10.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1.xml" ContentType="application/vnd.openxmlformats-officedocument.presentationml.tags+xml"/>
  <Override PartName="/ppt/tags/tag12.xml" ContentType="application/vnd.openxmlformats-officedocument.presentationml.tags+xml"/>
  <Override PartName="/ppt/notesSlides/notesSlide2.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microsoft.com/office/2006/relationships/ui/userCustomization" Target="NULL"/><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0" r:id="rId5"/>
  </p:sldMasterIdLst>
  <p:notesMasterIdLst>
    <p:notesMasterId r:id="rId12"/>
  </p:notesMasterIdLst>
  <p:handoutMasterIdLst>
    <p:handoutMasterId r:id="rId13"/>
  </p:handoutMasterIdLst>
  <p:sldIdLst>
    <p:sldId id="288" r:id="rId6"/>
    <p:sldId id="2147376346" r:id="rId7"/>
    <p:sldId id="2147376349" r:id="rId8"/>
    <p:sldId id="2147376350" r:id="rId9"/>
    <p:sldId id="2147376351" r:id="rId10"/>
    <p:sldId id="296" r:id="rId11"/>
  </p:sldIdLst>
  <p:sldSz cx="12192000" cy="6858000"/>
  <p:notesSz cx="6858000" cy="9144000"/>
  <p:custDataLst>
    <p:tags r:id="rId14"/>
  </p:custDataLst>
  <p:defaultTextStyle>
    <a:defPPr>
      <a:defRPr lang="en-US"/>
    </a:defPPr>
    <a:lvl1pPr marL="0" indent="0" algn="l" defTabSz="374400" rtl="0" eaLnBrk="1" latinLnBrk="0" hangingPunct="1">
      <a:lnSpc>
        <a:spcPct val="100000"/>
      </a:lnSpc>
      <a:spcBef>
        <a:spcPts val="0"/>
      </a:spcBef>
      <a:spcAft>
        <a:spcPts val="600"/>
      </a:spcAft>
      <a:buFontTx/>
      <a:buNone/>
      <a:defRPr sz="1600" kern="1200" baseline="0">
        <a:solidFill>
          <a:schemeClr val="tx1"/>
        </a:solidFill>
        <a:latin typeface="+mn-lt"/>
        <a:ea typeface="+mn-ea"/>
        <a:cs typeface="+mn-cs"/>
      </a:defRPr>
    </a:lvl1pPr>
    <a:lvl2pPr marL="285750" indent="-285750" algn="l" defTabSz="374400" rtl="0" eaLnBrk="1" latinLnBrk="0" hangingPunct="1">
      <a:lnSpc>
        <a:spcPct val="100000"/>
      </a:lnSpc>
      <a:spcBef>
        <a:spcPts val="0"/>
      </a:spcBef>
      <a:spcAft>
        <a:spcPts val="600"/>
      </a:spcAft>
      <a:buFont typeface="Arial" panose="020B0604020202020204" pitchFamily="34" charset="0"/>
      <a:buChar char="•"/>
      <a:defRPr sz="1400" b="0" kern="1200" baseline="0">
        <a:solidFill>
          <a:schemeClr val="tx1"/>
        </a:solidFill>
        <a:latin typeface="+mn-lt"/>
        <a:ea typeface="+mn-ea"/>
        <a:cs typeface="+mn-cs"/>
      </a:defRPr>
    </a:lvl2pPr>
    <a:lvl3pPr marL="568800" indent="-284400" algn="l" defTabSz="374400" rtl="0" eaLnBrk="1" latinLnBrk="0" hangingPunct="1">
      <a:lnSpc>
        <a:spcPct val="100000"/>
      </a:lnSpc>
      <a:spcBef>
        <a:spcPts val="0"/>
      </a:spcBef>
      <a:spcAft>
        <a:spcPts val="600"/>
      </a:spcAft>
      <a:buSzPct val="110000"/>
      <a:buFont typeface="Arial" panose="020B0604020202020204" pitchFamily="34" charset="0"/>
      <a:buChar char="•"/>
      <a:defRPr sz="1200" kern="1200" baseline="0">
        <a:solidFill>
          <a:schemeClr val="tx1"/>
        </a:solidFill>
        <a:latin typeface="+mn-lt"/>
        <a:ea typeface="+mn-ea"/>
        <a:cs typeface="+mn-cs"/>
      </a:defRPr>
    </a:lvl3pPr>
    <a:lvl4pPr marL="853200" indent="-284400" algn="l" defTabSz="374400" rtl="0" eaLnBrk="1" latinLnBrk="0" hangingPunct="1">
      <a:lnSpc>
        <a:spcPct val="100000"/>
      </a:lnSpc>
      <a:spcBef>
        <a:spcPts val="0"/>
      </a:spcBef>
      <a:spcAft>
        <a:spcPts val="300"/>
      </a:spcAft>
      <a:buSzPct val="100000"/>
      <a:buFont typeface="Arial" panose="020B0604020202020204" pitchFamily="34" charset="0"/>
      <a:buChar char="•"/>
      <a:defRPr sz="1100" kern="1200" baseline="0">
        <a:solidFill>
          <a:schemeClr val="tx1"/>
        </a:solidFill>
        <a:latin typeface="+mn-lt"/>
        <a:ea typeface="+mn-ea"/>
        <a:cs typeface="+mn-cs"/>
      </a:defRPr>
    </a:lvl4pPr>
    <a:lvl5pPr marL="1137600" indent="-284400" algn="l" defTabSz="374400" rtl="0" eaLnBrk="1" latinLnBrk="0" hangingPunct="1">
      <a:lnSpc>
        <a:spcPct val="100000"/>
      </a:lnSpc>
      <a:spcBef>
        <a:spcPts val="0"/>
      </a:spcBef>
      <a:spcAft>
        <a:spcPts val="100"/>
      </a:spcAft>
      <a:buSzPct val="90000"/>
      <a:buFont typeface="Arial" panose="020B0604020202020204" pitchFamily="34" charset="0"/>
      <a:buChar char="•"/>
      <a:defRPr sz="1000" kern="1200" baseline="0">
        <a:solidFill>
          <a:schemeClr val="tx1"/>
        </a:solidFill>
        <a:latin typeface="+mn-lt"/>
        <a:ea typeface="+mn-ea"/>
        <a:cs typeface="+mn-cs"/>
      </a:defRPr>
    </a:lvl5pPr>
    <a:lvl6pPr marL="1422000" indent="-284400" algn="l" defTabSz="374400" rtl="0" eaLnBrk="1" latinLnBrk="0" hangingPunct="1">
      <a:lnSpc>
        <a:spcPct val="100000"/>
      </a:lnSpc>
      <a:spcBef>
        <a:spcPts val="0"/>
      </a:spcBef>
      <a:spcAft>
        <a:spcPts val="100"/>
      </a:spcAft>
      <a:buFont typeface="Arial" panose="020B0604020202020204" pitchFamily="34" charset="0"/>
      <a:buChar char="•"/>
      <a:defRPr sz="900" kern="1200" baseline="0">
        <a:solidFill>
          <a:schemeClr val="tx1"/>
        </a:solidFill>
        <a:latin typeface="+mn-lt"/>
        <a:ea typeface="+mn-ea"/>
        <a:cs typeface="+mn-cs"/>
      </a:defRPr>
    </a:lvl6pPr>
    <a:lvl7pPr marL="1706400" indent="-284400" algn="l" defTabSz="374400" rtl="0" eaLnBrk="1" latinLnBrk="0" hangingPunct="1">
      <a:lnSpc>
        <a:spcPct val="100000"/>
      </a:lnSpc>
      <a:spcBef>
        <a:spcPts val="0"/>
      </a:spcBef>
      <a:spcAft>
        <a:spcPts val="100"/>
      </a:spcAft>
      <a:buFont typeface="Arial" panose="020B0604020202020204" pitchFamily="34" charset="0"/>
      <a:buChar char="•"/>
      <a:defRPr sz="800" kern="1200" baseline="0">
        <a:solidFill>
          <a:schemeClr val="tx1"/>
        </a:solidFill>
        <a:latin typeface="+mn-lt"/>
        <a:ea typeface="+mn-ea"/>
        <a:cs typeface="+mn-cs"/>
      </a:defRPr>
    </a:lvl7pPr>
    <a:lvl8pPr marL="1990800" indent="-284400" algn="l" defTabSz="374400" rtl="0" eaLnBrk="1" latinLnBrk="0" hangingPunct="1">
      <a:lnSpc>
        <a:spcPct val="100000"/>
      </a:lnSpc>
      <a:spcBef>
        <a:spcPts val="0"/>
      </a:spcBef>
      <a:spcAft>
        <a:spcPts val="100"/>
      </a:spcAft>
      <a:buFont typeface="Arial" panose="020B0604020202020204" pitchFamily="34" charset="0"/>
      <a:buChar char="•"/>
      <a:defRPr sz="700" kern="1200" baseline="0">
        <a:solidFill>
          <a:schemeClr val="tx1"/>
        </a:solidFill>
        <a:latin typeface="+mn-lt"/>
        <a:ea typeface="+mn-ea"/>
        <a:cs typeface="+mn-cs"/>
      </a:defRPr>
    </a:lvl8pPr>
    <a:lvl9pPr marL="0" indent="0" algn="l" defTabSz="374400" rtl="0" eaLnBrk="1" latinLnBrk="0" hangingPunct="1">
      <a:lnSpc>
        <a:spcPct val="100000"/>
      </a:lnSpc>
      <a:spcBef>
        <a:spcPts val="0"/>
      </a:spcBef>
      <a:spcAft>
        <a:spcPts val="600"/>
      </a:spcAft>
      <a:buFontTx/>
      <a:buNone/>
      <a:defRPr sz="1600" b="1" kern="1200" baseline="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im Alexander Türger" initials="TAT" lastIdx="1" clrIdx="0">
    <p:extLst>
      <p:ext uri="{19B8F6BF-5375-455C-9EA6-DF929625EA0E}">
        <p15:presenceInfo xmlns:p15="http://schemas.microsoft.com/office/powerpoint/2012/main" userId="Tim Alexander Türg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1"/>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2CDDDA5-46CB-4006-9A99-820385D90B9D}" v="142" dt="2025-07-11T17:47:35.657"/>
  </p1510:revLst>
</p1510:revInfo>
</file>

<file path=ppt/tableStyles.xml><?xml version="1.0" encoding="utf-8"?>
<a:tblStyleLst xmlns:a="http://schemas.openxmlformats.org/drawingml/2006/main" def="{0E3FDE45-AF77-4B5C-9715-49D594BDF05E}">
  <a:tblStyle styleId="{0E3FDE45-AF77-4B5C-9715-49D594BDF05E}" styleName="Light Style 1 - Accent 2">
    <a:wholeTbl>
      <a:tcTxStyle>
        <a:fontRef idx="minor">
          <a:schemeClr val="dk1"/>
        </a:fontRef>
      </a:tcTxStyle>
      <a:tcStyle>
        <a:tcBdr>
          <a:left>
            <a:ln>
              <a:noFill/>
              <a:prstDash/>
              <a:round/>
              <a:headEnd/>
              <a:tailEnd/>
            </a:ln>
          </a:left>
          <a:right>
            <a:ln>
              <a:noFill/>
              <a:prstDash/>
              <a:round/>
              <a:headEnd/>
              <a:tailEnd/>
            </a:ln>
          </a:right>
          <a:top>
            <a:lnRef idx="2">
              <a:schemeClr val="accent2"/>
            </a:lnRef>
          </a:top>
          <a:bottom>
            <a:lnRef idx="1">
              <a:schemeClr val="accent2"/>
            </a:lnRef>
          </a:bottom>
          <a:insideH>
            <a:lnRef idx="1">
              <a:schemeClr val="accent2"/>
            </a:lnRef>
          </a:insideH>
          <a:insideV>
            <a:ln>
              <a:noFill/>
              <a:prstDash/>
              <a:round/>
              <a:headEnd/>
              <a:tailEnd/>
            </a:ln>
          </a:insideV>
        </a:tcBdr>
      </a:tcStyle>
    </a:wholeTbl>
    <a:band1H>
      <a:tcTxStyle/>
      <a:tcStyle>
        <a:tcBdr/>
      </a:tcStyle>
    </a:band1H>
    <a:band2H>
      <a:tcTxStyle/>
      <a:tcStyle>
        <a:tcBdr>
          <a:left>
            <a:ln>
              <a:noFill/>
              <a:prstDash/>
              <a:round/>
              <a:headEnd/>
              <a:tailEnd/>
            </a:ln>
          </a:left>
          <a:right>
            <a:ln>
              <a:noFill/>
              <a:prstDash/>
              <a:round/>
              <a:headEnd/>
              <a:tailEnd/>
            </a:ln>
          </a:right>
          <a:top>
            <a:lnRef idx="1">
              <a:schemeClr val="accent2"/>
            </a:lnRef>
          </a:top>
          <a:bottom>
            <a:lnRef idx="1">
              <a:schemeClr val="accent2"/>
            </a:lnRef>
          </a:bottom>
          <a:insideH>
            <a:lnRef idx="1">
              <a:schemeClr val="accent2"/>
            </a:lnRef>
          </a:insideH>
          <a:insideV>
            <a:ln>
              <a:noFill/>
              <a:prstDash/>
              <a:round/>
              <a:headEnd/>
              <a:tailEnd/>
            </a:ln>
          </a:insideV>
        </a:tcBdr>
        <a:fill>
          <a:solidFill>
            <a:schemeClr val="lt2"/>
          </a:solidFill>
        </a:fill>
      </a:tcStyle>
    </a:band2H>
    <a:band1V>
      <a:tcTxStyle/>
      <a:tcStyle>
        <a:tcBdr/>
      </a:tcStyle>
    </a:band1V>
    <a:band2V>
      <a:tcTxStyle/>
      <a:tcStyle>
        <a:tcBdr>
          <a:left>
            <a:ln>
              <a:noFill/>
              <a:prstDash/>
              <a:round/>
              <a:headEnd/>
              <a:tailEnd/>
            </a:ln>
          </a:left>
          <a:right>
            <a:ln>
              <a:noFill/>
              <a:prstDash/>
              <a:round/>
              <a:headEnd/>
              <a:tailEnd/>
            </a:ln>
          </a:right>
          <a:top>
            <a:lnRef idx="1">
              <a:schemeClr val="accent2"/>
            </a:lnRef>
          </a:top>
          <a:bottom>
            <a:lnRef idx="1">
              <a:schemeClr val="accent2"/>
            </a:lnRef>
          </a:bottom>
          <a:insideH>
            <a:lnRef idx="1">
              <a:schemeClr val="accent2"/>
            </a:lnRef>
          </a:insideH>
          <a:insideV>
            <a:ln>
              <a:noFill/>
              <a:prstDash/>
              <a:round/>
              <a:headEnd/>
              <a:tailEnd/>
            </a:ln>
          </a:insideV>
        </a:tcBdr>
        <a:fill>
          <a:solidFill>
            <a:schemeClr val="lt2"/>
          </a:solidFill>
        </a:fill>
      </a:tcStyle>
    </a:band2V>
    <a:lastCol>
      <a:tcTxStyle>
        <a:fontRef idx="minor"/>
        <a:schemeClr val="lt1"/>
      </a:tcTxStyle>
      <a:tcStyle>
        <a:tcBdr/>
        <a:fill>
          <a:solidFill>
            <a:schemeClr val="dk2"/>
          </a:solidFill>
        </a:fill>
      </a:tcStyle>
    </a:lastCol>
    <a:firstCol>
      <a:tcTxStyle/>
      <a:tcStyle>
        <a:tcBdr>
          <a:top>
            <a:lnRef idx="1">
              <a:schemeClr val="accent2"/>
            </a:lnRef>
          </a:top>
          <a:bottom>
            <a:lnRef idx="1">
              <a:schemeClr val="accent2"/>
            </a:lnRef>
          </a:bottom>
          <a:insideH>
            <a:lnRef idx="1">
              <a:schemeClr val="accent2"/>
            </a:lnRef>
          </a:insideH>
        </a:tcBdr>
        <a:fill>
          <a:solidFill>
            <a:schemeClr val="lt2"/>
          </a:solidFill>
        </a:fill>
      </a:tcStyle>
    </a:firstCol>
    <a:lastRow>
      <a:tcTxStyle b="on">
        <a:fontRef idx="minor"/>
        <a:schemeClr val="lt1"/>
      </a:tcTxStyle>
      <a:tcStyle>
        <a:tcBdr>
          <a:top>
            <a:lnRef idx="1">
              <a:schemeClr val="accent2"/>
            </a:lnRef>
          </a:top>
          <a:bottom>
            <a:lnRef idx="1">
              <a:schemeClr val="accent2"/>
            </a:lnRef>
          </a:bottom>
        </a:tcBdr>
        <a:fill>
          <a:solidFill>
            <a:schemeClr val="accent2"/>
          </a:solidFill>
        </a:fill>
      </a:tcStyle>
    </a:lastRow>
    <a:seCell>
      <a:tcTxStyle b="on">
        <a:fontRef idx="minor"/>
        <a:schemeClr val="lt1"/>
      </a:tcTxStyle>
      <a:tcStyle>
        <a:tcBdr>
          <a:top>
            <a:lnRef idx="1">
              <a:srgbClr val="0089B7"/>
            </a:lnRef>
          </a:top>
          <a:bottom>
            <a:lnRef idx="1">
              <a:srgbClr val="0089B7"/>
            </a:lnRef>
          </a:bottom>
        </a:tcBdr>
        <a:fill>
          <a:solidFill>
            <a:srgbClr val="0089B7"/>
          </a:solidFill>
        </a:fill>
      </a:tcStyle>
    </a:seCell>
    <a:firstRow>
      <a:tcTxStyle b="on">
        <a:fontRef idx="minor"/>
        <a:schemeClr val="dk2"/>
      </a:tcTxStyle>
      <a:tcStyle>
        <a:tcBdr>
          <a:top>
            <a:lnRef idx="2">
              <a:schemeClr val="dk2"/>
            </a:lnRef>
          </a:top>
          <a:bottom>
            <a:lnRef idx="1">
              <a:schemeClr val="accent2"/>
            </a:lnRef>
          </a:bottom>
        </a:tcBdr>
        <a:fill>
          <a:solidFill>
            <a:schemeClr val="lt1"/>
          </a:solidFill>
        </a:fill>
      </a:tcStyle>
    </a:firstRow>
    <a:neCell>
      <a:tcTxStyle b="on">
        <a:fontRef idx="minor"/>
        <a:schemeClr val="lt1"/>
      </a:tcTxStyle>
      <a:tcStyle>
        <a:tcBdr>
          <a:top>
            <a:lnRef idx="2">
              <a:schemeClr val="dk2"/>
            </a:lnRef>
          </a:top>
          <a:bottom>
            <a:lnRef idx="1">
              <a:schemeClr val="accent2"/>
            </a:lnRef>
          </a:bottom>
        </a:tcBdr>
        <a:fill>
          <a:solidFill>
            <a:schemeClr val="dk2"/>
          </a:solidFill>
        </a:fill>
      </a:tcStyle>
    </a:neCell>
    <a:nwCell>
      <a:tcTxStyle b="on">
        <a:fontRef idx="minor"/>
        <a:schemeClr val="dk2"/>
      </a:tcTxStyle>
      <a:tcStyle>
        <a:tcBdr>
          <a:top>
            <a:lnRef idx="2">
              <a:schemeClr val="dk2"/>
            </a:lnRef>
          </a:top>
          <a:bottom>
            <a:lnRef idx="1">
              <a:schemeClr val="accent2"/>
            </a:lnRef>
          </a:bottom>
        </a:tcBdr>
        <a:fill>
          <a:solidFill>
            <a:schemeClr val="lt2"/>
          </a:solidFill>
        </a:fill>
      </a:tcStyle>
    </a:nwCell>
  </a:tblStyle>
  <a:tblStyle styleId="{5C22544A-7EE6-4342-B048-85BDC9FD1C3A}" styleName="Medium Style 2 - Accent 1">
    <a:wholeTbl>
      <a:tcTxStyle>
        <a:fontRef idx="minor">
          <a:schemeClr val="dk1"/>
        </a:fontRef>
      </a:tcTxStyle>
      <a:tcStyle>
        <a:tcBdr>
          <a:left>
            <a:ln>
              <a:noFill/>
              <a:prstDash/>
              <a:round/>
              <a:headEnd/>
              <a:tailEnd/>
            </a:ln>
          </a:left>
          <a:right>
            <a:ln>
              <a:noFill/>
              <a:prstDash/>
              <a:round/>
              <a:headEnd/>
              <a:tailEnd/>
            </a:ln>
          </a:right>
          <a:top>
            <a:lnRef idx="2">
              <a:schemeClr val="lt1"/>
            </a:lnRef>
          </a:top>
          <a:bottom>
            <a:lnRef idx="1">
              <a:schemeClr val="lt1"/>
            </a:lnRef>
          </a:bottom>
          <a:insideH>
            <a:lnRef idx="1">
              <a:schemeClr val="lt1"/>
            </a:lnRef>
          </a:insideH>
          <a:insideV>
            <a:ln>
              <a:noFill/>
              <a:prstDash/>
              <a:round/>
              <a:headEnd/>
              <a:tailEnd/>
            </a:ln>
          </a:insideV>
        </a:tcBdr>
      </a:tcStyle>
    </a:wholeTbl>
    <a:band1H>
      <a:tcTxStyle/>
      <a:tcStyle>
        <a:tcBdr>
          <a:left>
            <a:ln>
              <a:noFill/>
              <a:prstDash/>
              <a:round/>
              <a:headEnd/>
              <a:tailEnd/>
            </a:ln>
          </a:left>
          <a:right>
            <a:ln>
              <a:noFill/>
              <a:prstDash/>
              <a:round/>
              <a:headEnd/>
              <a:tailEnd/>
            </a:ln>
          </a:right>
          <a:top>
            <a:lnRef idx="1">
              <a:schemeClr val="lt1"/>
            </a:lnRef>
          </a:top>
          <a:bottom>
            <a:lnRef idx="1">
              <a:schemeClr val="lt1"/>
            </a:lnRef>
          </a:bottom>
          <a:insideH>
            <a:lnRef idx="1">
              <a:schemeClr val="lt1"/>
            </a:lnRef>
          </a:insideH>
          <a:insideV>
            <a:ln>
              <a:noFill/>
              <a:prstDash/>
              <a:round/>
              <a:headEnd/>
              <a:tailEnd/>
            </a:ln>
          </a:insideV>
        </a:tcBdr>
        <a:fill>
          <a:solidFill>
            <a:srgbClr val="AEB0B3"/>
          </a:solidFill>
        </a:fill>
      </a:tcStyle>
    </a:band1H>
    <a:band2H>
      <a:tcTxStyle/>
      <a:tcStyle>
        <a:tcBdr>
          <a:left>
            <a:ln>
              <a:noFill/>
              <a:prstDash/>
              <a:round/>
              <a:headEnd/>
              <a:tailEnd/>
            </a:ln>
          </a:left>
          <a:right>
            <a:ln>
              <a:noFill/>
              <a:prstDash/>
              <a:round/>
              <a:headEnd/>
              <a:tailEnd/>
            </a:ln>
          </a:right>
          <a:top>
            <a:lnRef idx="1">
              <a:schemeClr val="lt1"/>
            </a:lnRef>
          </a:top>
          <a:bottom>
            <a:lnRef idx="1">
              <a:schemeClr val="lt1"/>
            </a:lnRef>
          </a:bottom>
          <a:insideH>
            <a:lnRef idx="1">
              <a:schemeClr val="lt1"/>
            </a:lnRef>
          </a:insideH>
          <a:insideV>
            <a:ln>
              <a:noFill/>
              <a:prstDash/>
              <a:round/>
              <a:headEnd/>
              <a:tailEnd/>
            </a:ln>
          </a:insideV>
        </a:tcBdr>
        <a:fill>
          <a:solidFill>
            <a:schemeClr val="lt2"/>
          </a:solidFill>
        </a:fill>
      </a:tcStyle>
    </a:band2H>
    <a:band1V>
      <a:tcTxStyle/>
      <a:tcStyle>
        <a:tcBdr>
          <a:left>
            <a:ln>
              <a:noFill/>
              <a:prstDash/>
              <a:round/>
              <a:headEnd/>
              <a:tailEnd/>
            </a:ln>
          </a:left>
          <a:right>
            <a:ln>
              <a:noFill/>
              <a:prstDash/>
              <a:round/>
              <a:headEnd/>
              <a:tailEnd/>
            </a:ln>
          </a:right>
          <a:top>
            <a:lnRef idx="1">
              <a:schemeClr val="lt1"/>
            </a:lnRef>
          </a:top>
          <a:bottom>
            <a:lnRef idx="1">
              <a:schemeClr val="lt1"/>
            </a:lnRef>
          </a:bottom>
          <a:insideH>
            <a:lnRef idx="1">
              <a:schemeClr val="lt1"/>
            </a:lnRef>
          </a:insideH>
          <a:insideV>
            <a:ln>
              <a:noFill/>
              <a:prstDash/>
              <a:round/>
              <a:headEnd/>
              <a:tailEnd/>
            </a:ln>
          </a:insideV>
        </a:tcBdr>
        <a:fill>
          <a:solidFill>
            <a:srgbClr val="AEB0B3"/>
          </a:solidFill>
        </a:fill>
      </a:tcStyle>
    </a:band1V>
    <a:band2V>
      <a:tcTxStyle/>
      <a:tcStyle>
        <a:tcBdr>
          <a:left>
            <a:ln>
              <a:noFill/>
              <a:prstDash/>
              <a:round/>
              <a:headEnd/>
              <a:tailEnd/>
            </a:ln>
          </a:left>
          <a:right>
            <a:ln>
              <a:noFill/>
              <a:prstDash/>
              <a:round/>
              <a:headEnd/>
              <a:tailEnd/>
            </a:ln>
          </a:right>
          <a:top>
            <a:lnRef idx="1">
              <a:schemeClr val="lt1"/>
            </a:lnRef>
          </a:top>
          <a:bottom>
            <a:lnRef idx="1">
              <a:schemeClr val="lt1"/>
            </a:lnRef>
          </a:bottom>
          <a:insideH>
            <a:lnRef idx="1">
              <a:schemeClr val="lt1"/>
            </a:lnRef>
          </a:insideH>
          <a:insideV>
            <a:ln>
              <a:noFill/>
              <a:prstDash/>
              <a:round/>
              <a:headEnd/>
              <a:tailEnd/>
            </a:ln>
          </a:insideV>
        </a:tcBdr>
        <a:fill>
          <a:solidFill>
            <a:schemeClr val="lt2"/>
          </a:solidFill>
        </a:fill>
      </a:tcStyle>
    </a:band2V>
    <a:lastCol>
      <a:tcTxStyle b="on">
        <a:fontRef idx="minor">
          <a:prstClr val="black"/>
        </a:fontRef>
        <a:schemeClr val="lt1"/>
      </a:tcTxStyle>
      <a:tcStyle>
        <a:tcBdr>
          <a:left>
            <a:ln>
              <a:noFill/>
              <a:prstDash/>
              <a:round/>
              <a:headEnd/>
              <a:tailEnd/>
            </a:ln>
          </a:left>
          <a:right>
            <a:ln>
              <a:noFill/>
              <a:prstDash/>
              <a:round/>
              <a:headEnd/>
              <a:tailEnd/>
            </a:ln>
          </a:right>
          <a:top>
            <a:lnRef idx="1">
              <a:schemeClr val="lt1"/>
            </a:lnRef>
          </a:top>
          <a:bottom>
            <a:lnRef idx="1">
              <a:schemeClr val="lt1"/>
            </a:lnRef>
          </a:bottom>
          <a:insideH>
            <a:lnRef idx="1">
              <a:schemeClr val="lt1"/>
            </a:lnRef>
          </a:insideH>
          <a:insideV>
            <a:ln>
              <a:noFill/>
              <a:prstDash/>
              <a:round/>
              <a:headEnd/>
              <a:tailEnd/>
            </a:ln>
          </a:insideV>
        </a:tcBdr>
        <a:fill>
          <a:solidFill>
            <a:schemeClr val="accent1"/>
          </a:solidFill>
        </a:fill>
      </a:tcStyle>
    </a:lastCol>
    <a:firstCol>
      <a:tcTxStyle b="on">
        <a:fontRef idx="minor">
          <a:prstClr val="black"/>
        </a:fontRef>
        <a:schemeClr val="dk1"/>
      </a:tcTxStyle>
      <a:tcStyle>
        <a:tcBdr>
          <a:left>
            <a:ln>
              <a:noFill/>
              <a:prstDash/>
              <a:round/>
              <a:headEnd/>
              <a:tailEnd/>
            </a:ln>
          </a:left>
          <a:right>
            <a:ln>
              <a:noFill/>
              <a:prstDash/>
              <a:round/>
              <a:headEnd/>
              <a:tailEnd/>
            </a:ln>
          </a:right>
          <a:top>
            <a:lnRef idx="1">
              <a:schemeClr val="lt1"/>
            </a:lnRef>
          </a:top>
          <a:bottom>
            <a:lnRef idx="1">
              <a:schemeClr val="lt1"/>
            </a:lnRef>
          </a:bottom>
          <a:insideH>
            <a:lnRef idx="1">
              <a:schemeClr val="lt1"/>
            </a:lnRef>
          </a:insideH>
          <a:insideV>
            <a:ln>
              <a:noFill/>
              <a:prstDash/>
              <a:round/>
              <a:headEnd/>
              <a:tailEnd/>
            </a:ln>
          </a:insideV>
        </a:tcBdr>
        <a:fill>
          <a:solidFill>
            <a:schemeClr val="lt2"/>
          </a:solidFill>
        </a:fill>
      </a:tcStyle>
    </a:firstCol>
    <a:lastRow>
      <a:tcTxStyle b="on">
        <a:fontRef idx="minor">
          <a:prstClr val="black"/>
        </a:fontRef>
        <a:schemeClr val="lt1"/>
      </a:tcTxStyle>
      <a:tcStyle>
        <a:tcBdr>
          <a:left>
            <a:ln>
              <a:noFill/>
              <a:prstDash/>
              <a:round/>
              <a:headEnd/>
              <a:tailEnd/>
            </a:ln>
          </a:left>
          <a:right>
            <a:ln>
              <a:noFill/>
              <a:prstDash/>
              <a:round/>
              <a:headEnd/>
              <a:tailEnd/>
            </a:ln>
          </a:right>
          <a:top>
            <a:lnRef idx="1">
              <a:schemeClr val="lt1"/>
            </a:lnRef>
          </a:top>
          <a:bottom>
            <a:lnRef idx="1">
              <a:schemeClr val="lt1"/>
            </a:lnRef>
          </a:bottom>
          <a:insideH>
            <a:lnRef idx="1">
              <a:schemeClr val="lt1"/>
            </a:lnRef>
          </a:insideH>
          <a:insideV>
            <a:ln>
              <a:noFill/>
              <a:prstDash/>
              <a:round/>
              <a:headEnd/>
              <a:tailEnd/>
            </a:ln>
          </a:insideV>
        </a:tcBdr>
        <a:fill>
          <a:solidFill>
            <a:schemeClr val="accent2"/>
          </a:solidFill>
        </a:fill>
      </a:tcStyle>
    </a:lastRow>
    <a:firstRow>
      <a:tcTxStyle b="on">
        <a:fontRef idx="minor">
          <a:prstClr val="black"/>
        </a:fontRef>
        <a:schemeClr val="lt1"/>
      </a:tcTxStyle>
      <a:tcStyle>
        <a:tcBdr>
          <a:left>
            <a:ln>
              <a:noFill/>
              <a:prstDash/>
              <a:round/>
              <a:headEnd/>
              <a:tailEnd/>
            </a:ln>
          </a:left>
          <a:right>
            <a:ln>
              <a:noFill/>
              <a:prstDash/>
              <a:round/>
              <a:headEnd/>
              <a:tailEnd/>
            </a:ln>
          </a:right>
          <a:top>
            <a:lnRef idx="2">
              <a:schemeClr val="lt1"/>
            </a:lnRef>
          </a:top>
          <a:bottom>
            <a:lnRef idx="1">
              <a:schemeClr val="lt1"/>
            </a:lnRef>
          </a:bottom>
          <a:insideH>
            <a:lnRef idx="1">
              <a:schemeClr val="lt1"/>
            </a:lnRef>
          </a:insideH>
          <a:insideV>
            <a:ln>
              <a:noFill/>
              <a:prstDash/>
              <a:round/>
              <a:headEnd/>
              <a:tailEnd/>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0" d="100"/>
          <a:sy n="70" d="100"/>
        </p:scale>
        <p:origin x="512" y="76"/>
      </p:cViewPr>
      <p:guideLst/>
    </p:cSldViewPr>
  </p:slideViewPr>
  <p:notesTextViewPr>
    <p:cViewPr>
      <p:scale>
        <a:sx n="3" d="2"/>
        <a:sy n="3" d="2"/>
      </p:scale>
      <p:origin x="0" y="0"/>
    </p:cViewPr>
  </p:notesText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handoutMaster" Target="handoutMasters/handoutMaster1.xml"/><Relationship Id="rId18"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 Target="slides/slide2.xml"/><Relationship Id="rId12" Type="http://schemas.openxmlformats.org/officeDocument/2006/relationships/notesMaster" Target="notesMasters/notesMaster1.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20"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5" Type="http://schemas.openxmlformats.org/officeDocument/2006/relationships/slideMaster" Target="slideMasters/slideMaster1.xml"/><Relationship Id="rId15" Type="http://schemas.openxmlformats.org/officeDocument/2006/relationships/commentAuthors" Target="commentAuthors.xml"/><Relationship Id="rId10" Type="http://schemas.openxmlformats.org/officeDocument/2006/relationships/slide" Target="slides/slide5.xml"/><Relationship Id="rId19" Type="http://schemas.openxmlformats.org/officeDocument/2006/relationships/tableStyles" Target="tableStyles.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tags" Target="tags/tag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29D2421-AB76-43CF-AC87-27381149982E}"/>
              </a:ext>
            </a:extLst>
          </p:cNvPr>
          <p:cNvSpPr>
            <a:spLocks noGrp="1"/>
          </p:cNvSpPr>
          <p:nvPr>
            <p:ph type="hdr" sz="quarter"/>
          </p:nvPr>
        </p:nvSpPr>
        <p:spPr>
          <a:xfrm>
            <a:off x="480600" y="219600"/>
            <a:ext cx="4161046" cy="494775"/>
          </a:xfrm>
          <a:prstGeom prst="rect">
            <a:avLst/>
          </a:prstGeom>
        </p:spPr>
        <p:txBody>
          <a:bodyPr vert="horz" lIns="0" tIns="0" rIns="0" bIns="0" rtlCol="0"/>
          <a:lstStyle>
            <a:lvl1pPr algn="l">
              <a:defRPr sz="1200"/>
            </a:lvl1pPr>
          </a:lstStyle>
          <a:p>
            <a:pPr>
              <a:lnSpc>
                <a:spcPct val="100000"/>
              </a:lnSpc>
            </a:pPr>
            <a:r>
              <a:rPr lang="en-US" sz="1600" b="1">
                <a:solidFill>
                  <a:schemeClr val="tx2"/>
                </a:solidFill>
              </a:rPr>
              <a:t>Use native PPT "Header and Footer" to set header</a:t>
            </a:r>
          </a:p>
        </p:txBody>
      </p:sp>
      <p:sp>
        <p:nvSpPr>
          <p:cNvPr id="3" name="Date Placeholder 2">
            <a:extLst>
              <a:ext uri="{FF2B5EF4-FFF2-40B4-BE49-F238E27FC236}">
                <a16:creationId xmlns:a16="http://schemas.microsoft.com/office/drawing/2014/main" id="{01E805F7-C6DC-49D0-9E5F-8126FB842474}"/>
              </a:ext>
            </a:extLst>
          </p:cNvPr>
          <p:cNvSpPr>
            <a:spLocks noGrp="1"/>
          </p:cNvSpPr>
          <p:nvPr>
            <p:ph type="dt" sz="quarter" idx="1"/>
          </p:nvPr>
        </p:nvSpPr>
        <p:spPr>
          <a:xfrm>
            <a:off x="4411800" y="8784000"/>
            <a:ext cx="1474200" cy="234000"/>
          </a:xfrm>
          <a:prstGeom prst="rect">
            <a:avLst/>
          </a:prstGeom>
        </p:spPr>
        <p:txBody>
          <a:bodyPr vert="horz" lIns="0" tIns="0" rIns="0" bIns="0" rtlCol="0" anchor="b"/>
          <a:lstStyle>
            <a:lvl1pPr algn="r">
              <a:defRPr sz="1200"/>
            </a:lvl1pPr>
          </a:lstStyle>
          <a:p>
            <a:fld id="{6C32FB06-AC8D-42CB-BC9C-84B9A863515E}" type="datetime4">
              <a:rPr lang="en-US" sz="1000">
                <a:solidFill>
                  <a:schemeClr val="tx2"/>
                </a:solidFill>
              </a:rPr>
              <a:t>December 2, 2025</a:t>
            </a:fld>
            <a:endParaRPr lang="en-US" sz="1000">
              <a:solidFill>
                <a:schemeClr val="tx2"/>
              </a:solidFill>
            </a:endParaRPr>
          </a:p>
        </p:txBody>
      </p:sp>
      <p:sp>
        <p:nvSpPr>
          <p:cNvPr id="4" name="Footer Placeholder 3">
            <a:extLst>
              <a:ext uri="{FF2B5EF4-FFF2-40B4-BE49-F238E27FC236}">
                <a16:creationId xmlns:a16="http://schemas.microsoft.com/office/drawing/2014/main" id="{04C73045-617B-4A11-BFAF-AA37B3D65480}"/>
              </a:ext>
            </a:extLst>
          </p:cNvPr>
          <p:cNvSpPr>
            <a:spLocks noGrp="1"/>
          </p:cNvSpPr>
          <p:nvPr>
            <p:ph type="ftr" sz="quarter" idx="2"/>
          </p:nvPr>
        </p:nvSpPr>
        <p:spPr>
          <a:xfrm>
            <a:off x="479424" y="8784000"/>
            <a:ext cx="3885576" cy="234000"/>
          </a:xfrm>
          <a:prstGeom prst="rect">
            <a:avLst/>
          </a:prstGeom>
        </p:spPr>
        <p:txBody>
          <a:bodyPr vert="horz" lIns="0" tIns="0" rIns="0" bIns="0" rtlCol="0" anchor="b"/>
          <a:lstStyle>
            <a:lvl1pPr algn="l">
              <a:defRPr sz="1200"/>
            </a:lvl1pPr>
          </a:lstStyle>
          <a:p>
            <a:r>
              <a:rPr lang="en-US" sz="1000">
                <a:solidFill>
                  <a:schemeClr val="tx2"/>
                </a:solidFill>
              </a:rPr>
              <a:t>Use native PPT "Header and Footer" to set footer</a:t>
            </a:r>
          </a:p>
        </p:txBody>
      </p:sp>
      <p:sp>
        <p:nvSpPr>
          <p:cNvPr id="5" name="Slide Number Placeholder 4">
            <a:extLst>
              <a:ext uri="{FF2B5EF4-FFF2-40B4-BE49-F238E27FC236}">
                <a16:creationId xmlns:a16="http://schemas.microsoft.com/office/drawing/2014/main" id="{327C48BB-715D-460B-AE69-64ECBA4560E7}"/>
              </a:ext>
            </a:extLst>
          </p:cNvPr>
          <p:cNvSpPr>
            <a:spLocks noGrp="1"/>
          </p:cNvSpPr>
          <p:nvPr>
            <p:ph type="sldNum" sz="quarter" idx="3"/>
          </p:nvPr>
        </p:nvSpPr>
        <p:spPr>
          <a:xfrm>
            <a:off x="5956200" y="8784000"/>
            <a:ext cx="514450" cy="234000"/>
          </a:xfrm>
          <a:prstGeom prst="rect">
            <a:avLst/>
          </a:prstGeom>
        </p:spPr>
        <p:txBody>
          <a:bodyPr vert="horz" lIns="0" tIns="0" rIns="0" bIns="0" rtlCol="0" anchor="b"/>
          <a:lstStyle>
            <a:lvl1pPr algn="r">
              <a:defRPr sz="1200"/>
            </a:lvl1pPr>
          </a:lstStyle>
          <a:p>
            <a:fld id="{0C0E4CA2-648C-49DE-8FF3-D303AA8895AF}" type="slidenum">
              <a:rPr lang="en-US" sz="1000">
                <a:solidFill>
                  <a:schemeClr val="tx2"/>
                </a:solidFill>
              </a:rPr>
              <a:t>‹#›</a:t>
            </a:fld>
            <a:endParaRPr lang="en-US" sz="1000">
              <a:solidFill>
                <a:schemeClr val="tx2"/>
              </a:solidFill>
            </a:endParaRPr>
          </a:p>
        </p:txBody>
      </p:sp>
      <p:sp>
        <p:nvSpPr>
          <p:cNvPr id="6" name="Logo">
            <a:extLst>
              <a:ext uri="{FF2B5EF4-FFF2-40B4-BE49-F238E27FC236}">
                <a16:creationId xmlns:a16="http://schemas.microsoft.com/office/drawing/2014/main" id="{DF1EABAE-662D-4DE0-A7DF-B858E601D1A0}"/>
              </a:ext>
            </a:extLst>
          </p:cNvPr>
          <p:cNvSpPr/>
          <p:nvPr/>
        </p:nvSpPr>
        <p:spPr bwMode="black">
          <a:xfrm>
            <a:off x="5143038" y="266400"/>
            <a:ext cx="1336044" cy="374400"/>
          </a:xfrm>
          <a:custGeom>
            <a:avLst/>
            <a:gdLst>
              <a:gd name="connsiteX0" fmla="*/ 135721 w 1078169"/>
              <a:gd name="connsiteY0" fmla="*/ 71284 h 302134"/>
              <a:gd name="connsiteX1" fmla="*/ 109085 w 1078169"/>
              <a:gd name="connsiteY1" fmla="*/ 189249 h 302134"/>
              <a:gd name="connsiteX2" fmla="*/ 161091 w 1078169"/>
              <a:gd name="connsiteY2" fmla="*/ 189249 h 302134"/>
              <a:gd name="connsiteX3" fmla="*/ 394483 w 1078169"/>
              <a:gd name="connsiteY3" fmla="*/ 66210 h 302134"/>
              <a:gd name="connsiteX4" fmla="*/ 374189 w 1078169"/>
              <a:gd name="connsiteY4" fmla="*/ 89042 h 302134"/>
              <a:gd name="connsiteX5" fmla="*/ 418583 w 1078169"/>
              <a:gd name="connsiteY5" fmla="*/ 123290 h 302134"/>
              <a:gd name="connsiteX6" fmla="*/ 499763 w 1078169"/>
              <a:gd name="connsiteY6" fmla="*/ 210811 h 302134"/>
              <a:gd name="connsiteX7" fmla="*/ 422389 w 1078169"/>
              <a:gd name="connsiteY7" fmla="*/ 295797 h 302134"/>
              <a:gd name="connsiteX8" fmla="*/ 287933 w 1078169"/>
              <a:gd name="connsiteY8" fmla="*/ 281844 h 302134"/>
              <a:gd name="connsiteX9" fmla="*/ 287933 w 1078169"/>
              <a:gd name="connsiteY9" fmla="*/ 213348 h 302134"/>
              <a:gd name="connsiteX10" fmla="*/ 367845 w 1078169"/>
              <a:gd name="connsiteY10" fmla="*/ 242522 h 302134"/>
              <a:gd name="connsiteX11" fmla="*/ 412241 w 1078169"/>
              <a:gd name="connsiteY11" fmla="*/ 209543 h 302134"/>
              <a:gd name="connsiteX12" fmla="*/ 381797 w 1078169"/>
              <a:gd name="connsiteY12" fmla="*/ 176564 h 302134"/>
              <a:gd name="connsiteX13" fmla="*/ 394483 w 1078169"/>
              <a:gd name="connsiteY13" fmla="*/ 66210 h 302134"/>
              <a:gd name="connsiteX14" fmla="*/ 894245 w 1078169"/>
              <a:gd name="connsiteY14" fmla="*/ 9131 h 302134"/>
              <a:gd name="connsiteX15" fmla="*/ 972889 w 1078169"/>
              <a:gd name="connsiteY15" fmla="*/ 9131 h 302134"/>
              <a:gd name="connsiteX16" fmla="*/ 972889 w 1078169"/>
              <a:gd name="connsiteY16" fmla="*/ 236181 h 302134"/>
              <a:gd name="connsiteX17" fmla="*/ 1078169 w 1078169"/>
              <a:gd name="connsiteY17" fmla="*/ 236181 h 302134"/>
              <a:gd name="connsiteX18" fmla="*/ 1078169 w 1078169"/>
              <a:gd name="connsiteY18" fmla="*/ 295797 h 302134"/>
              <a:gd name="connsiteX19" fmla="*/ 894245 w 1078169"/>
              <a:gd name="connsiteY19" fmla="*/ 295797 h 302134"/>
              <a:gd name="connsiteX20" fmla="*/ 564453 w 1078169"/>
              <a:gd name="connsiteY20" fmla="*/ 9131 h 302134"/>
              <a:gd name="connsiteX21" fmla="*/ 650707 w 1078169"/>
              <a:gd name="connsiteY21" fmla="*/ 9131 h 302134"/>
              <a:gd name="connsiteX22" fmla="*/ 690029 w 1078169"/>
              <a:gd name="connsiteY22" fmla="*/ 181638 h 302134"/>
              <a:gd name="connsiteX23" fmla="*/ 730617 w 1078169"/>
              <a:gd name="connsiteY23" fmla="*/ 9131 h 302134"/>
              <a:gd name="connsiteX24" fmla="*/ 816873 w 1078169"/>
              <a:gd name="connsiteY24" fmla="*/ 9131 h 302134"/>
              <a:gd name="connsiteX25" fmla="*/ 854925 w 1078169"/>
              <a:gd name="connsiteY25" fmla="*/ 295797 h 302134"/>
              <a:gd name="connsiteX26" fmla="*/ 773745 w 1078169"/>
              <a:gd name="connsiteY26" fmla="*/ 295797 h 302134"/>
              <a:gd name="connsiteX27" fmla="*/ 759793 w 1078169"/>
              <a:gd name="connsiteY27" fmla="*/ 114411 h 302134"/>
              <a:gd name="connsiteX28" fmla="*/ 721739 w 1078169"/>
              <a:gd name="connsiteY28" fmla="*/ 295797 h 302134"/>
              <a:gd name="connsiteX29" fmla="*/ 658317 w 1078169"/>
              <a:gd name="connsiteY29" fmla="*/ 295797 h 302134"/>
              <a:gd name="connsiteX30" fmla="*/ 621533 w 1078169"/>
              <a:gd name="connsiteY30" fmla="*/ 114411 h 302134"/>
              <a:gd name="connsiteX31" fmla="*/ 607581 w 1078169"/>
              <a:gd name="connsiteY31" fmla="*/ 295797 h 302134"/>
              <a:gd name="connsiteX32" fmla="*/ 526401 w 1078169"/>
              <a:gd name="connsiteY32" fmla="*/ 295797 h 302134"/>
              <a:gd name="connsiteX33" fmla="*/ 86253 w 1078169"/>
              <a:gd name="connsiteY33" fmla="*/ 9131 h 302134"/>
              <a:gd name="connsiteX34" fmla="*/ 183923 w 1078169"/>
              <a:gd name="connsiteY34" fmla="*/ 9131 h 302134"/>
              <a:gd name="connsiteX35" fmla="*/ 270177 w 1078169"/>
              <a:gd name="connsiteY35" fmla="*/ 295797 h 302134"/>
              <a:gd name="connsiteX36" fmla="*/ 183923 w 1078169"/>
              <a:gd name="connsiteY36" fmla="*/ 295797 h 302134"/>
              <a:gd name="connsiteX37" fmla="*/ 172507 w 1078169"/>
              <a:gd name="connsiteY37" fmla="*/ 243791 h 302134"/>
              <a:gd name="connsiteX38" fmla="*/ 97669 w 1078169"/>
              <a:gd name="connsiteY38" fmla="*/ 243791 h 302134"/>
              <a:gd name="connsiteX39" fmla="*/ 86253 w 1078169"/>
              <a:gd name="connsiteY39" fmla="*/ 295797 h 302134"/>
              <a:gd name="connsiteX40" fmla="*/ 0 w 1078169"/>
              <a:gd name="connsiteY40" fmla="*/ 295797 h 302134"/>
              <a:gd name="connsiteX41" fmla="*/ 416643 w 1078169"/>
              <a:gd name="connsiteY41" fmla="*/ 173 h 302134"/>
              <a:gd name="connsiteX42" fmla="*/ 478201 w 1078169"/>
              <a:gd name="connsiteY42" fmla="*/ 14205 h 302134"/>
              <a:gd name="connsiteX43" fmla="*/ 478201 w 1078169"/>
              <a:gd name="connsiteY43" fmla="*/ 89043 h 302134"/>
              <a:gd name="connsiteX44" fmla="*/ 294277 w 1078169"/>
              <a:gd name="connsiteY44" fmla="*/ 109337 h 302134"/>
              <a:gd name="connsiteX45" fmla="*/ 416643 w 1078169"/>
              <a:gd name="connsiteY45" fmla="*/ 173 h 302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078169" h="302134">
                <a:moveTo>
                  <a:pt x="135721" y="71284"/>
                </a:moveTo>
                <a:lnTo>
                  <a:pt x="109085" y="189249"/>
                </a:lnTo>
                <a:lnTo>
                  <a:pt x="161091" y="189249"/>
                </a:lnTo>
                <a:close/>
                <a:moveTo>
                  <a:pt x="394483" y="66210"/>
                </a:moveTo>
                <a:cubicBezTo>
                  <a:pt x="377993" y="71284"/>
                  <a:pt x="374189" y="80163"/>
                  <a:pt x="374189" y="89042"/>
                </a:cubicBezTo>
                <a:cubicBezTo>
                  <a:pt x="374189" y="109337"/>
                  <a:pt x="400825" y="115679"/>
                  <a:pt x="418583" y="123290"/>
                </a:cubicBezTo>
                <a:cubicBezTo>
                  <a:pt x="447757" y="134705"/>
                  <a:pt x="501033" y="148658"/>
                  <a:pt x="499763" y="210811"/>
                </a:cubicBezTo>
                <a:cubicBezTo>
                  <a:pt x="499763" y="247596"/>
                  <a:pt x="464247" y="283112"/>
                  <a:pt x="422389" y="295797"/>
                </a:cubicBezTo>
                <a:cubicBezTo>
                  <a:pt x="371653" y="311018"/>
                  <a:pt x="319645" y="295797"/>
                  <a:pt x="287933" y="281844"/>
                </a:cubicBezTo>
                <a:lnTo>
                  <a:pt x="287933" y="213348"/>
                </a:lnTo>
                <a:cubicBezTo>
                  <a:pt x="314573" y="231106"/>
                  <a:pt x="338671" y="242522"/>
                  <a:pt x="367845" y="242522"/>
                </a:cubicBezTo>
                <a:cubicBezTo>
                  <a:pt x="385605" y="242522"/>
                  <a:pt x="412241" y="233643"/>
                  <a:pt x="412241" y="209543"/>
                </a:cubicBezTo>
                <a:cubicBezTo>
                  <a:pt x="412241" y="189248"/>
                  <a:pt x="393215" y="182906"/>
                  <a:pt x="381797" y="176564"/>
                </a:cubicBezTo>
                <a:cubicBezTo>
                  <a:pt x="318377" y="142316"/>
                  <a:pt x="337403" y="72552"/>
                  <a:pt x="394483" y="66210"/>
                </a:cubicBezTo>
                <a:close/>
                <a:moveTo>
                  <a:pt x="894245" y="9131"/>
                </a:moveTo>
                <a:lnTo>
                  <a:pt x="972889" y="9131"/>
                </a:lnTo>
                <a:lnTo>
                  <a:pt x="972889" y="236181"/>
                </a:lnTo>
                <a:lnTo>
                  <a:pt x="1078169" y="236181"/>
                </a:lnTo>
                <a:lnTo>
                  <a:pt x="1078169" y="295797"/>
                </a:lnTo>
                <a:lnTo>
                  <a:pt x="894245" y="295797"/>
                </a:lnTo>
                <a:close/>
                <a:moveTo>
                  <a:pt x="564453" y="9131"/>
                </a:moveTo>
                <a:lnTo>
                  <a:pt x="650707" y="9131"/>
                </a:lnTo>
                <a:lnTo>
                  <a:pt x="690029" y="181638"/>
                </a:lnTo>
                <a:lnTo>
                  <a:pt x="730617" y="9131"/>
                </a:lnTo>
                <a:lnTo>
                  <a:pt x="816873" y="9131"/>
                </a:lnTo>
                <a:lnTo>
                  <a:pt x="854925" y="295797"/>
                </a:lnTo>
                <a:lnTo>
                  <a:pt x="773745" y="295797"/>
                </a:lnTo>
                <a:lnTo>
                  <a:pt x="759793" y="114411"/>
                </a:lnTo>
                <a:lnTo>
                  <a:pt x="721739" y="295797"/>
                </a:lnTo>
                <a:lnTo>
                  <a:pt x="658317" y="295797"/>
                </a:lnTo>
                <a:lnTo>
                  <a:pt x="621533" y="114411"/>
                </a:lnTo>
                <a:lnTo>
                  <a:pt x="607581" y="295797"/>
                </a:lnTo>
                <a:lnTo>
                  <a:pt x="526401" y="295797"/>
                </a:lnTo>
                <a:close/>
                <a:moveTo>
                  <a:pt x="86253" y="9131"/>
                </a:moveTo>
                <a:lnTo>
                  <a:pt x="183923" y="9131"/>
                </a:lnTo>
                <a:lnTo>
                  <a:pt x="270177" y="295797"/>
                </a:lnTo>
                <a:lnTo>
                  <a:pt x="183923" y="295797"/>
                </a:lnTo>
                <a:lnTo>
                  <a:pt x="172507" y="243791"/>
                </a:lnTo>
                <a:lnTo>
                  <a:pt x="97669" y="243791"/>
                </a:lnTo>
                <a:lnTo>
                  <a:pt x="86253" y="295797"/>
                </a:lnTo>
                <a:lnTo>
                  <a:pt x="0" y="295797"/>
                </a:lnTo>
                <a:close/>
                <a:moveTo>
                  <a:pt x="416643" y="173"/>
                </a:moveTo>
                <a:cubicBezTo>
                  <a:pt x="438563" y="1124"/>
                  <a:pt x="460127" y="5960"/>
                  <a:pt x="478201" y="14205"/>
                </a:cubicBezTo>
                <a:cubicBezTo>
                  <a:pt x="479469" y="31963"/>
                  <a:pt x="480737" y="49721"/>
                  <a:pt x="478201" y="89043"/>
                </a:cubicBezTo>
                <a:cubicBezTo>
                  <a:pt x="407169" y="26889"/>
                  <a:pt x="295545" y="52258"/>
                  <a:pt x="294277" y="109337"/>
                </a:cubicBezTo>
                <a:cubicBezTo>
                  <a:pt x="281911" y="29426"/>
                  <a:pt x="350883" y="-2681"/>
                  <a:pt x="416643" y="173"/>
                </a:cubicBezTo>
                <a:close/>
              </a:path>
            </a:pathLst>
          </a:custGeom>
          <a:solidFill>
            <a:srgbClr val="10069F"/>
          </a:solidFill>
          <a:ln w="12680" cap="flat">
            <a:noFill/>
            <a:prstDash val="solid"/>
            <a:miter/>
          </a:ln>
        </p:spPr>
        <p:txBody>
          <a:bodyPr rtlCol="0" anchor="ctr"/>
          <a:lstStyle>
            <a:defPPr>
              <a:defRPr lang="en-US"/>
            </a:defPPr>
            <a:lvl1pPr marL="0" algn="l" defTabSz="914400" rtl="0" eaLnBrk="1" latinLnBrk="0" hangingPunct="1">
              <a:defRPr sz="1600" kern="1200">
                <a:solidFill>
                  <a:schemeClr val="tx1"/>
                </a:solidFill>
                <a:latin typeface="+mn-lt"/>
                <a:ea typeface="+mn-ea"/>
                <a:cs typeface="+mn-cs"/>
              </a:defRPr>
            </a:lvl1pPr>
            <a:lvl2pPr marL="457200" algn="l" defTabSz="914400" rtl="0" eaLnBrk="1" latinLnBrk="0" hangingPunct="1">
              <a:defRPr sz="1600" kern="1200">
                <a:solidFill>
                  <a:schemeClr val="tx1"/>
                </a:solidFill>
                <a:latin typeface="+mn-lt"/>
                <a:ea typeface="+mn-ea"/>
                <a:cs typeface="+mn-cs"/>
              </a:defRPr>
            </a:lvl2pPr>
            <a:lvl3pPr marL="914400" algn="l" defTabSz="914400" rtl="0" eaLnBrk="1" latinLnBrk="0" hangingPunct="1">
              <a:defRPr sz="1600" kern="1200">
                <a:solidFill>
                  <a:schemeClr val="tx1"/>
                </a:solidFill>
                <a:latin typeface="+mn-lt"/>
                <a:ea typeface="+mn-ea"/>
                <a:cs typeface="+mn-cs"/>
              </a:defRPr>
            </a:lvl3pPr>
            <a:lvl4pPr marL="1371600" algn="l" defTabSz="914400" rtl="0" eaLnBrk="1" latinLnBrk="0" hangingPunct="1">
              <a:defRPr sz="1600" kern="1200">
                <a:solidFill>
                  <a:schemeClr val="tx1"/>
                </a:solidFill>
                <a:latin typeface="+mn-lt"/>
                <a:ea typeface="+mn-ea"/>
                <a:cs typeface="+mn-cs"/>
              </a:defRPr>
            </a:lvl4pPr>
            <a:lvl5pPr marL="1828800" algn="l" defTabSz="914400" rtl="0" eaLnBrk="1" latinLnBrk="0" hangingPunct="1">
              <a:defRPr sz="1600" kern="1200">
                <a:solidFill>
                  <a:schemeClr val="tx1"/>
                </a:solidFill>
                <a:latin typeface="+mn-lt"/>
                <a:ea typeface="+mn-ea"/>
                <a:cs typeface="+mn-cs"/>
              </a:defRPr>
            </a:lvl5pPr>
            <a:lvl6pPr marL="2286000" algn="l" defTabSz="914400" rtl="0" eaLnBrk="1" latinLnBrk="0" hangingPunct="1">
              <a:defRPr sz="1600" kern="1200">
                <a:solidFill>
                  <a:schemeClr val="tx1"/>
                </a:solidFill>
                <a:latin typeface="+mn-lt"/>
                <a:ea typeface="+mn-ea"/>
                <a:cs typeface="+mn-cs"/>
              </a:defRPr>
            </a:lvl6pPr>
            <a:lvl7pPr marL="2743200" algn="l" defTabSz="914400" rtl="0" eaLnBrk="1" latinLnBrk="0" hangingPunct="1">
              <a:defRPr sz="1600" kern="1200">
                <a:solidFill>
                  <a:schemeClr val="tx1"/>
                </a:solidFill>
                <a:latin typeface="+mn-lt"/>
                <a:ea typeface="+mn-ea"/>
                <a:cs typeface="+mn-cs"/>
              </a:defRPr>
            </a:lvl7pPr>
            <a:lvl8pPr marL="3200400" algn="l" defTabSz="914400" rtl="0" eaLnBrk="1" latinLnBrk="0" hangingPunct="1">
              <a:defRPr sz="1600" kern="1200">
                <a:solidFill>
                  <a:schemeClr val="tx1"/>
                </a:solidFill>
                <a:latin typeface="+mn-lt"/>
                <a:ea typeface="+mn-ea"/>
                <a:cs typeface="+mn-cs"/>
              </a:defRPr>
            </a:lvl8pPr>
            <a:lvl9pPr marL="3657600" algn="l" defTabSz="914400" rtl="0" eaLnBrk="1" latinLnBrk="0" hangingPunct="1">
              <a:defRPr sz="1600" kern="1200">
                <a:solidFill>
                  <a:schemeClr val="tx1"/>
                </a:solidFill>
                <a:latin typeface="+mn-lt"/>
                <a:ea typeface="+mn-ea"/>
                <a:cs typeface="+mn-cs"/>
              </a:defRPr>
            </a:lvl9pPr>
          </a:lstStyle>
          <a:p>
            <a:pPr lvl="0"/>
            <a:endParaRPr lang="en-US" sz="2400" baseline="0">
              <a:latin typeface="+mn-lt"/>
              <a:cs typeface="+mn-cs"/>
            </a:endParaRPr>
          </a:p>
        </p:txBody>
      </p:sp>
      <p:cxnSp>
        <p:nvCxnSpPr>
          <p:cNvPr id="8" name="Straight Connector 7">
            <a:extLst>
              <a:ext uri="{FF2B5EF4-FFF2-40B4-BE49-F238E27FC236}">
                <a16:creationId xmlns:a16="http://schemas.microsoft.com/office/drawing/2014/main" id="{3A0B4081-D4BA-4211-87D8-80B8B3557A4D}"/>
              </a:ext>
            </a:extLst>
          </p:cNvPr>
          <p:cNvCxnSpPr/>
          <p:nvPr/>
        </p:nvCxnSpPr>
        <p:spPr>
          <a:xfrm>
            <a:off x="3708400" y="1202400"/>
            <a:ext cx="276225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62E7DC72-6FC6-4647-ACF2-463663CF2E4E}"/>
              </a:ext>
            </a:extLst>
          </p:cNvPr>
          <p:cNvCxnSpPr/>
          <p:nvPr/>
        </p:nvCxnSpPr>
        <p:spPr>
          <a:xfrm>
            <a:off x="3709800" y="1576800"/>
            <a:ext cx="276225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DC044078-D5C4-4E7B-969B-FB66F75C3DE1}"/>
              </a:ext>
            </a:extLst>
          </p:cNvPr>
          <p:cNvCxnSpPr/>
          <p:nvPr/>
        </p:nvCxnSpPr>
        <p:spPr>
          <a:xfrm>
            <a:off x="3711200" y="1951200"/>
            <a:ext cx="276225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85DC23E9-A2BA-4714-A207-D8690B38D557}"/>
              </a:ext>
            </a:extLst>
          </p:cNvPr>
          <p:cNvCxnSpPr/>
          <p:nvPr/>
        </p:nvCxnSpPr>
        <p:spPr>
          <a:xfrm>
            <a:off x="3712600" y="2325600"/>
            <a:ext cx="276225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8AF2E7B-0AF5-4F2F-9205-5E02AC1DAD99}"/>
              </a:ext>
            </a:extLst>
          </p:cNvPr>
          <p:cNvCxnSpPr/>
          <p:nvPr/>
        </p:nvCxnSpPr>
        <p:spPr>
          <a:xfrm>
            <a:off x="3714000" y="2700000"/>
            <a:ext cx="276225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A2EC744A-4121-4C71-91A5-5E700EC64304}"/>
              </a:ext>
            </a:extLst>
          </p:cNvPr>
          <p:cNvCxnSpPr/>
          <p:nvPr/>
        </p:nvCxnSpPr>
        <p:spPr>
          <a:xfrm>
            <a:off x="3709800" y="3823200"/>
            <a:ext cx="276225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4944704-4FD1-4401-A330-AADD3A0C08F2}"/>
              </a:ext>
            </a:extLst>
          </p:cNvPr>
          <p:cNvCxnSpPr/>
          <p:nvPr/>
        </p:nvCxnSpPr>
        <p:spPr>
          <a:xfrm>
            <a:off x="3711200" y="4197600"/>
            <a:ext cx="276225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012487B-2DE2-43EA-8D41-96F4DEB08174}"/>
              </a:ext>
            </a:extLst>
          </p:cNvPr>
          <p:cNvCxnSpPr/>
          <p:nvPr/>
        </p:nvCxnSpPr>
        <p:spPr>
          <a:xfrm>
            <a:off x="3712600" y="4572000"/>
            <a:ext cx="276225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606F7128-78F2-45F8-9E03-48A2660DB51B}"/>
              </a:ext>
            </a:extLst>
          </p:cNvPr>
          <p:cNvCxnSpPr/>
          <p:nvPr/>
        </p:nvCxnSpPr>
        <p:spPr>
          <a:xfrm>
            <a:off x="3714000" y="4946400"/>
            <a:ext cx="276225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3E40C1F6-B2AE-409F-AD66-C53E4523F66F}"/>
              </a:ext>
            </a:extLst>
          </p:cNvPr>
          <p:cNvCxnSpPr/>
          <p:nvPr/>
        </p:nvCxnSpPr>
        <p:spPr>
          <a:xfrm>
            <a:off x="3715400" y="5320800"/>
            <a:ext cx="276225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F42B8729-F7A1-4248-BF81-C8AB3EE3A033}"/>
              </a:ext>
            </a:extLst>
          </p:cNvPr>
          <p:cNvCxnSpPr/>
          <p:nvPr/>
        </p:nvCxnSpPr>
        <p:spPr>
          <a:xfrm>
            <a:off x="3711200" y="6490800"/>
            <a:ext cx="276225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933C7F4F-7F8C-4F62-9A09-25026FF2A3E2}"/>
              </a:ext>
            </a:extLst>
          </p:cNvPr>
          <p:cNvCxnSpPr/>
          <p:nvPr/>
        </p:nvCxnSpPr>
        <p:spPr>
          <a:xfrm>
            <a:off x="3712600" y="6865200"/>
            <a:ext cx="276225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A62C309B-3ECE-4651-8116-DC625F384BDB}"/>
              </a:ext>
            </a:extLst>
          </p:cNvPr>
          <p:cNvCxnSpPr/>
          <p:nvPr/>
        </p:nvCxnSpPr>
        <p:spPr>
          <a:xfrm>
            <a:off x="3714000" y="7239600"/>
            <a:ext cx="276225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F43AB9DE-F441-4F49-B095-AEC2B93DEF13}"/>
              </a:ext>
            </a:extLst>
          </p:cNvPr>
          <p:cNvCxnSpPr/>
          <p:nvPr/>
        </p:nvCxnSpPr>
        <p:spPr>
          <a:xfrm>
            <a:off x="3715400" y="7614000"/>
            <a:ext cx="276225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40A52033-48AE-4CC3-B03B-36827517010D}"/>
              </a:ext>
            </a:extLst>
          </p:cNvPr>
          <p:cNvCxnSpPr/>
          <p:nvPr/>
        </p:nvCxnSpPr>
        <p:spPr>
          <a:xfrm>
            <a:off x="3716800" y="7988400"/>
            <a:ext cx="276225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6589459"/>
      </p:ext>
    </p:extLst>
  </p:cSld>
  <p:clrMap bg1="lt1" tx1="dk1" bg2="lt2" tx2="dk2" accent1="accent1" accent2="accent2" accent3="accent3" accent4="accent4" accent5="accent5" accent6="accent6" hlink="hlink" folHlink="folHlink"/>
  <p:hf/>
  <p:extLst>
    <p:ext uri="{56416CCD-93CA-4268-BC5B-53C4BB910035}">
      <p15:sldGuideLst xmlns:p15="http://schemas.microsoft.com/office/powerpoint/2012/main">
        <p15:guide id="1" pos="4076" userDrawn="1">
          <p15:clr>
            <a:srgbClr val="547EBF"/>
          </p15:clr>
        </p15:guide>
        <p15:guide id="2" orient="horz" pos="450" userDrawn="1">
          <p15:clr>
            <a:srgbClr val="547EBF"/>
          </p15:clr>
        </p15:guide>
        <p15:guide id="3" pos="302" userDrawn="1">
          <p15:clr>
            <a:srgbClr val="547EBF"/>
          </p15:clr>
        </p15:guide>
        <p15:guide id="4" orient="horz" pos="126" userDrawn="1">
          <p15:clr>
            <a:srgbClr val="547EBF"/>
          </p15:clr>
        </p15:guide>
        <p15:guide id="5" pos="2071" userDrawn="1">
          <p15:clr>
            <a:srgbClr val="547EBF"/>
          </p15:clr>
        </p15:guide>
        <p15:guide id="6" pos="2336" userDrawn="1">
          <p15:clr>
            <a:srgbClr val="547EBF"/>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479424" y="172800"/>
            <a:ext cx="4587575" cy="495537"/>
          </a:xfrm>
          <a:prstGeom prst="rect">
            <a:avLst/>
          </a:prstGeom>
        </p:spPr>
        <p:txBody>
          <a:bodyPr vert="horz" lIns="0" tIns="0" rIns="0" bIns="0" rtlCol="0"/>
          <a:lstStyle>
            <a:lvl1pPr algn="l">
              <a:lnSpc>
                <a:spcPct val="100000"/>
              </a:lnSpc>
              <a:defRPr sz="1600" b="1" baseline="0">
                <a:solidFill>
                  <a:schemeClr val="tx1"/>
                </a:solidFill>
                <a:latin typeface="+mn-lt"/>
              </a:defRPr>
            </a:lvl1pPr>
          </a:lstStyle>
          <a:p>
            <a:r>
              <a:rPr lang="en-US"/>
              <a:t>Use native PPT "Header and Footer" to set header</a:t>
            </a:r>
          </a:p>
        </p:txBody>
      </p:sp>
      <p:sp>
        <p:nvSpPr>
          <p:cNvPr id="3" name="Date Placeholder 2"/>
          <p:cNvSpPr>
            <a:spLocks noGrp="1"/>
          </p:cNvSpPr>
          <p:nvPr>
            <p:ph type="dt" idx="1"/>
          </p:nvPr>
        </p:nvSpPr>
        <p:spPr>
          <a:xfrm>
            <a:off x="4318200" y="8737200"/>
            <a:ext cx="1684800" cy="234000"/>
          </a:xfrm>
          <a:prstGeom prst="rect">
            <a:avLst/>
          </a:prstGeom>
        </p:spPr>
        <p:txBody>
          <a:bodyPr vert="horz" lIns="0" tIns="0" rIns="0" bIns="0" rtlCol="0" anchor="b"/>
          <a:lstStyle>
            <a:lvl1pPr algn="r">
              <a:defRPr sz="1000" baseline="0">
                <a:solidFill>
                  <a:schemeClr val="tx2"/>
                </a:solidFill>
                <a:latin typeface="+mn-lt"/>
              </a:defRPr>
            </a:lvl1pPr>
          </a:lstStyle>
          <a:p>
            <a:fld id="{2658EC27-0245-4AF2-B202-B3DBFC05E02B}" type="datetime4">
              <a:rPr lang="en-US"/>
              <a:t>December 2, 2025</a:t>
            </a:fld>
            <a:endParaRPr lang="en-US"/>
          </a:p>
        </p:txBody>
      </p:sp>
      <p:sp>
        <p:nvSpPr>
          <p:cNvPr id="4" name="Slide Image Placeholder 3"/>
          <p:cNvSpPr>
            <a:spLocks noGrp="1" noRot="1" noChangeAspect="1"/>
          </p:cNvSpPr>
          <p:nvPr>
            <p:ph type="sldImg" idx="2"/>
          </p:nvPr>
        </p:nvSpPr>
        <p:spPr>
          <a:xfrm>
            <a:off x="480600" y="1041400"/>
            <a:ext cx="5990050" cy="3369403"/>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479425" y="4598988"/>
            <a:ext cx="5991225" cy="3717012"/>
          </a:xfrm>
          <a:prstGeom prst="rect">
            <a:avLst/>
          </a:prstGeom>
        </p:spPr>
        <p:txBody>
          <a:bodyPr vert="horz" lIns="0" tIns="0" rIns="0" bIns="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a:p>
            <a:pPr lvl="8"/>
            <a:r>
              <a:rPr lang="en-US"/>
              <a:t>	</a:t>
            </a:r>
          </a:p>
        </p:txBody>
      </p:sp>
      <p:sp>
        <p:nvSpPr>
          <p:cNvPr id="6" name="Footer Placeholder 5"/>
          <p:cNvSpPr>
            <a:spLocks noGrp="1"/>
          </p:cNvSpPr>
          <p:nvPr>
            <p:ph type="ftr" sz="quarter" idx="4"/>
          </p:nvPr>
        </p:nvSpPr>
        <p:spPr>
          <a:xfrm>
            <a:off x="479425" y="8737200"/>
            <a:ext cx="3838774" cy="234000"/>
          </a:xfrm>
          <a:prstGeom prst="rect">
            <a:avLst/>
          </a:prstGeom>
        </p:spPr>
        <p:txBody>
          <a:bodyPr vert="horz" lIns="0" tIns="0" rIns="0" bIns="0" rtlCol="0" anchor="b"/>
          <a:lstStyle>
            <a:lvl1pPr algn="l">
              <a:defRPr sz="1000" baseline="0">
                <a:solidFill>
                  <a:schemeClr val="tx2"/>
                </a:solidFill>
                <a:latin typeface="+mn-lt"/>
              </a:defRPr>
            </a:lvl1pPr>
          </a:lstStyle>
          <a:p>
            <a:r>
              <a:rPr lang="en-US"/>
              <a:t>Use native PPT "Header and Footer" to set footer</a:t>
            </a:r>
          </a:p>
        </p:txBody>
      </p:sp>
      <p:sp>
        <p:nvSpPr>
          <p:cNvPr id="7" name="Slide Number Placeholder 6"/>
          <p:cNvSpPr>
            <a:spLocks noGrp="1"/>
          </p:cNvSpPr>
          <p:nvPr>
            <p:ph type="sldNum" sz="quarter" idx="5"/>
          </p:nvPr>
        </p:nvSpPr>
        <p:spPr>
          <a:xfrm>
            <a:off x="6003000" y="8737200"/>
            <a:ext cx="467651" cy="234000"/>
          </a:xfrm>
          <a:prstGeom prst="rect">
            <a:avLst/>
          </a:prstGeom>
        </p:spPr>
        <p:txBody>
          <a:bodyPr vert="horz" lIns="0" tIns="0" rIns="0" bIns="0" rtlCol="0" anchor="b"/>
          <a:lstStyle>
            <a:lvl1pPr algn="r">
              <a:defRPr sz="1000" baseline="0">
                <a:solidFill>
                  <a:schemeClr val="tx2"/>
                </a:solidFill>
                <a:latin typeface="+mn-lt"/>
              </a:defRPr>
            </a:lvl1pPr>
          </a:lstStyle>
          <a:p>
            <a:fld id="{129D5E52-2129-4526-A67E-44A5DCA639D6}" type="slidenum">
              <a:rPr lang="en-US"/>
              <a:pPr/>
              <a:t>‹#›</a:t>
            </a:fld>
            <a:endParaRPr lang="en-US"/>
          </a:p>
        </p:txBody>
      </p:sp>
      <p:sp>
        <p:nvSpPr>
          <p:cNvPr id="8" name="Logo">
            <a:extLst>
              <a:ext uri="{FF2B5EF4-FFF2-40B4-BE49-F238E27FC236}">
                <a16:creationId xmlns:a16="http://schemas.microsoft.com/office/drawing/2014/main" id="{30DDDF2A-A7C0-45C4-9158-4A0DE292D298}"/>
              </a:ext>
            </a:extLst>
          </p:cNvPr>
          <p:cNvSpPr/>
          <p:nvPr/>
        </p:nvSpPr>
        <p:spPr bwMode="black">
          <a:xfrm>
            <a:off x="5143038" y="219600"/>
            <a:ext cx="1336044" cy="374400"/>
          </a:xfrm>
          <a:custGeom>
            <a:avLst/>
            <a:gdLst>
              <a:gd name="connsiteX0" fmla="*/ 135721 w 1078169"/>
              <a:gd name="connsiteY0" fmla="*/ 71284 h 302134"/>
              <a:gd name="connsiteX1" fmla="*/ 109085 w 1078169"/>
              <a:gd name="connsiteY1" fmla="*/ 189249 h 302134"/>
              <a:gd name="connsiteX2" fmla="*/ 161091 w 1078169"/>
              <a:gd name="connsiteY2" fmla="*/ 189249 h 302134"/>
              <a:gd name="connsiteX3" fmla="*/ 394483 w 1078169"/>
              <a:gd name="connsiteY3" fmla="*/ 66210 h 302134"/>
              <a:gd name="connsiteX4" fmla="*/ 374189 w 1078169"/>
              <a:gd name="connsiteY4" fmla="*/ 89042 h 302134"/>
              <a:gd name="connsiteX5" fmla="*/ 418583 w 1078169"/>
              <a:gd name="connsiteY5" fmla="*/ 123290 h 302134"/>
              <a:gd name="connsiteX6" fmla="*/ 499763 w 1078169"/>
              <a:gd name="connsiteY6" fmla="*/ 210811 h 302134"/>
              <a:gd name="connsiteX7" fmla="*/ 422389 w 1078169"/>
              <a:gd name="connsiteY7" fmla="*/ 295797 h 302134"/>
              <a:gd name="connsiteX8" fmla="*/ 287933 w 1078169"/>
              <a:gd name="connsiteY8" fmla="*/ 281844 h 302134"/>
              <a:gd name="connsiteX9" fmla="*/ 287933 w 1078169"/>
              <a:gd name="connsiteY9" fmla="*/ 213348 h 302134"/>
              <a:gd name="connsiteX10" fmla="*/ 367845 w 1078169"/>
              <a:gd name="connsiteY10" fmla="*/ 242522 h 302134"/>
              <a:gd name="connsiteX11" fmla="*/ 412241 w 1078169"/>
              <a:gd name="connsiteY11" fmla="*/ 209543 h 302134"/>
              <a:gd name="connsiteX12" fmla="*/ 381797 w 1078169"/>
              <a:gd name="connsiteY12" fmla="*/ 176564 h 302134"/>
              <a:gd name="connsiteX13" fmla="*/ 394483 w 1078169"/>
              <a:gd name="connsiteY13" fmla="*/ 66210 h 302134"/>
              <a:gd name="connsiteX14" fmla="*/ 894245 w 1078169"/>
              <a:gd name="connsiteY14" fmla="*/ 9131 h 302134"/>
              <a:gd name="connsiteX15" fmla="*/ 972889 w 1078169"/>
              <a:gd name="connsiteY15" fmla="*/ 9131 h 302134"/>
              <a:gd name="connsiteX16" fmla="*/ 972889 w 1078169"/>
              <a:gd name="connsiteY16" fmla="*/ 236181 h 302134"/>
              <a:gd name="connsiteX17" fmla="*/ 1078169 w 1078169"/>
              <a:gd name="connsiteY17" fmla="*/ 236181 h 302134"/>
              <a:gd name="connsiteX18" fmla="*/ 1078169 w 1078169"/>
              <a:gd name="connsiteY18" fmla="*/ 295797 h 302134"/>
              <a:gd name="connsiteX19" fmla="*/ 894245 w 1078169"/>
              <a:gd name="connsiteY19" fmla="*/ 295797 h 302134"/>
              <a:gd name="connsiteX20" fmla="*/ 564453 w 1078169"/>
              <a:gd name="connsiteY20" fmla="*/ 9131 h 302134"/>
              <a:gd name="connsiteX21" fmla="*/ 650707 w 1078169"/>
              <a:gd name="connsiteY21" fmla="*/ 9131 h 302134"/>
              <a:gd name="connsiteX22" fmla="*/ 690029 w 1078169"/>
              <a:gd name="connsiteY22" fmla="*/ 181638 h 302134"/>
              <a:gd name="connsiteX23" fmla="*/ 730617 w 1078169"/>
              <a:gd name="connsiteY23" fmla="*/ 9131 h 302134"/>
              <a:gd name="connsiteX24" fmla="*/ 816873 w 1078169"/>
              <a:gd name="connsiteY24" fmla="*/ 9131 h 302134"/>
              <a:gd name="connsiteX25" fmla="*/ 854925 w 1078169"/>
              <a:gd name="connsiteY25" fmla="*/ 295797 h 302134"/>
              <a:gd name="connsiteX26" fmla="*/ 773745 w 1078169"/>
              <a:gd name="connsiteY26" fmla="*/ 295797 h 302134"/>
              <a:gd name="connsiteX27" fmla="*/ 759793 w 1078169"/>
              <a:gd name="connsiteY27" fmla="*/ 114411 h 302134"/>
              <a:gd name="connsiteX28" fmla="*/ 721739 w 1078169"/>
              <a:gd name="connsiteY28" fmla="*/ 295797 h 302134"/>
              <a:gd name="connsiteX29" fmla="*/ 658317 w 1078169"/>
              <a:gd name="connsiteY29" fmla="*/ 295797 h 302134"/>
              <a:gd name="connsiteX30" fmla="*/ 621533 w 1078169"/>
              <a:gd name="connsiteY30" fmla="*/ 114411 h 302134"/>
              <a:gd name="connsiteX31" fmla="*/ 607581 w 1078169"/>
              <a:gd name="connsiteY31" fmla="*/ 295797 h 302134"/>
              <a:gd name="connsiteX32" fmla="*/ 526401 w 1078169"/>
              <a:gd name="connsiteY32" fmla="*/ 295797 h 302134"/>
              <a:gd name="connsiteX33" fmla="*/ 86253 w 1078169"/>
              <a:gd name="connsiteY33" fmla="*/ 9131 h 302134"/>
              <a:gd name="connsiteX34" fmla="*/ 183923 w 1078169"/>
              <a:gd name="connsiteY34" fmla="*/ 9131 h 302134"/>
              <a:gd name="connsiteX35" fmla="*/ 270177 w 1078169"/>
              <a:gd name="connsiteY35" fmla="*/ 295797 h 302134"/>
              <a:gd name="connsiteX36" fmla="*/ 183923 w 1078169"/>
              <a:gd name="connsiteY36" fmla="*/ 295797 h 302134"/>
              <a:gd name="connsiteX37" fmla="*/ 172507 w 1078169"/>
              <a:gd name="connsiteY37" fmla="*/ 243791 h 302134"/>
              <a:gd name="connsiteX38" fmla="*/ 97669 w 1078169"/>
              <a:gd name="connsiteY38" fmla="*/ 243791 h 302134"/>
              <a:gd name="connsiteX39" fmla="*/ 86253 w 1078169"/>
              <a:gd name="connsiteY39" fmla="*/ 295797 h 302134"/>
              <a:gd name="connsiteX40" fmla="*/ 0 w 1078169"/>
              <a:gd name="connsiteY40" fmla="*/ 295797 h 302134"/>
              <a:gd name="connsiteX41" fmla="*/ 416643 w 1078169"/>
              <a:gd name="connsiteY41" fmla="*/ 173 h 302134"/>
              <a:gd name="connsiteX42" fmla="*/ 478201 w 1078169"/>
              <a:gd name="connsiteY42" fmla="*/ 14205 h 302134"/>
              <a:gd name="connsiteX43" fmla="*/ 478201 w 1078169"/>
              <a:gd name="connsiteY43" fmla="*/ 89043 h 302134"/>
              <a:gd name="connsiteX44" fmla="*/ 294277 w 1078169"/>
              <a:gd name="connsiteY44" fmla="*/ 109337 h 302134"/>
              <a:gd name="connsiteX45" fmla="*/ 416643 w 1078169"/>
              <a:gd name="connsiteY45" fmla="*/ 173 h 302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078169" h="302134">
                <a:moveTo>
                  <a:pt x="135721" y="71284"/>
                </a:moveTo>
                <a:lnTo>
                  <a:pt x="109085" y="189249"/>
                </a:lnTo>
                <a:lnTo>
                  <a:pt x="161091" y="189249"/>
                </a:lnTo>
                <a:close/>
                <a:moveTo>
                  <a:pt x="394483" y="66210"/>
                </a:moveTo>
                <a:cubicBezTo>
                  <a:pt x="377993" y="71284"/>
                  <a:pt x="374189" y="80163"/>
                  <a:pt x="374189" y="89042"/>
                </a:cubicBezTo>
                <a:cubicBezTo>
                  <a:pt x="374189" y="109337"/>
                  <a:pt x="400825" y="115679"/>
                  <a:pt x="418583" y="123290"/>
                </a:cubicBezTo>
                <a:cubicBezTo>
                  <a:pt x="447757" y="134705"/>
                  <a:pt x="501033" y="148658"/>
                  <a:pt x="499763" y="210811"/>
                </a:cubicBezTo>
                <a:cubicBezTo>
                  <a:pt x="499763" y="247596"/>
                  <a:pt x="464247" y="283112"/>
                  <a:pt x="422389" y="295797"/>
                </a:cubicBezTo>
                <a:cubicBezTo>
                  <a:pt x="371653" y="311018"/>
                  <a:pt x="319645" y="295797"/>
                  <a:pt x="287933" y="281844"/>
                </a:cubicBezTo>
                <a:lnTo>
                  <a:pt x="287933" y="213348"/>
                </a:lnTo>
                <a:cubicBezTo>
                  <a:pt x="314573" y="231106"/>
                  <a:pt x="338671" y="242522"/>
                  <a:pt x="367845" y="242522"/>
                </a:cubicBezTo>
                <a:cubicBezTo>
                  <a:pt x="385605" y="242522"/>
                  <a:pt x="412241" y="233643"/>
                  <a:pt x="412241" y="209543"/>
                </a:cubicBezTo>
                <a:cubicBezTo>
                  <a:pt x="412241" y="189248"/>
                  <a:pt x="393215" y="182906"/>
                  <a:pt x="381797" y="176564"/>
                </a:cubicBezTo>
                <a:cubicBezTo>
                  <a:pt x="318377" y="142316"/>
                  <a:pt x="337403" y="72552"/>
                  <a:pt x="394483" y="66210"/>
                </a:cubicBezTo>
                <a:close/>
                <a:moveTo>
                  <a:pt x="894245" y="9131"/>
                </a:moveTo>
                <a:lnTo>
                  <a:pt x="972889" y="9131"/>
                </a:lnTo>
                <a:lnTo>
                  <a:pt x="972889" y="236181"/>
                </a:lnTo>
                <a:lnTo>
                  <a:pt x="1078169" y="236181"/>
                </a:lnTo>
                <a:lnTo>
                  <a:pt x="1078169" y="295797"/>
                </a:lnTo>
                <a:lnTo>
                  <a:pt x="894245" y="295797"/>
                </a:lnTo>
                <a:close/>
                <a:moveTo>
                  <a:pt x="564453" y="9131"/>
                </a:moveTo>
                <a:lnTo>
                  <a:pt x="650707" y="9131"/>
                </a:lnTo>
                <a:lnTo>
                  <a:pt x="690029" y="181638"/>
                </a:lnTo>
                <a:lnTo>
                  <a:pt x="730617" y="9131"/>
                </a:lnTo>
                <a:lnTo>
                  <a:pt x="816873" y="9131"/>
                </a:lnTo>
                <a:lnTo>
                  <a:pt x="854925" y="295797"/>
                </a:lnTo>
                <a:lnTo>
                  <a:pt x="773745" y="295797"/>
                </a:lnTo>
                <a:lnTo>
                  <a:pt x="759793" y="114411"/>
                </a:lnTo>
                <a:lnTo>
                  <a:pt x="721739" y="295797"/>
                </a:lnTo>
                <a:lnTo>
                  <a:pt x="658317" y="295797"/>
                </a:lnTo>
                <a:lnTo>
                  <a:pt x="621533" y="114411"/>
                </a:lnTo>
                <a:lnTo>
                  <a:pt x="607581" y="295797"/>
                </a:lnTo>
                <a:lnTo>
                  <a:pt x="526401" y="295797"/>
                </a:lnTo>
                <a:close/>
                <a:moveTo>
                  <a:pt x="86253" y="9131"/>
                </a:moveTo>
                <a:lnTo>
                  <a:pt x="183923" y="9131"/>
                </a:lnTo>
                <a:lnTo>
                  <a:pt x="270177" y="295797"/>
                </a:lnTo>
                <a:lnTo>
                  <a:pt x="183923" y="295797"/>
                </a:lnTo>
                <a:lnTo>
                  <a:pt x="172507" y="243791"/>
                </a:lnTo>
                <a:lnTo>
                  <a:pt x="97669" y="243791"/>
                </a:lnTo>
                <a:lnTo>
                  <a:pt x="86253" y="295797"/>
                </a:lnTo>
                <a:lnTo>
                  <a:pt x="0" y="295797"/>
                </a:lnTo>
                <a:close/>
                <a:moveTo>
                  <a:pt x="416643" y="173"/>
                </a:moveTo>
                <a:cubicBezTo>
                  <a:pt x="438563" y="1124"/>
                  <a:pt x="460127" y="5960"/>
                  <a:pt x="478201" y="14205"/>
                </a:cubicBezTo>
                <a:cubicBezTo>
                  <a:pt x="479469" y="31963"/>
                  <a:pt x="480737" y="49721"/>
                  <a:pt x="478201" y="89043"/>
                </a:cubicBezTo>
                <a:cubicBezTo>
                  <a:pt x="407169" y="26889"/>
                  <a:pt x="295545" y="52258"/>
                  <a:pt x="294277" y="109337"/>
                </a:cubicBezTo>
                <a:cubicBezTo>
                  <a:pt x="281911" y="29426"/>
                  <a:pt x="350883" y="-2681"/>
                  <a:pt x="416643" y="173"/>
                </a:cubicBezTo>
                <a:close/>
              </a:path>
            </a:pathLst>
          </a:custGeom>
          <a:solidFill>
            <a:srgbClr val="10069F"/>
          </a:solidFill>
          <a:ln w="12680" cap="flat">
            <a:noFill/>
            <a:prstDash val="solid"/>
            <a:miter/>
          </a:ln>
        </p:spPr>
        <p:txBody>
          <a:bodyPr rtlCol="0" anchor="ctr"/>
          <a:lstStyle>
            <a:defPPr>
              <a:defRPr lang="en-US"/>
            </a:defPPr>
            <a:lvl1pPr marL="0" algn="l" defTabSz="914400" rtl="0" eaLnBrk="1" latinLnBrk="0" hangingPunct="1">
              <a:defRPr sz="1600" kern="1200">
                <a:solidFill>
                  <a:schemeClr val="tx1"/>
                </a:solidFill>
                <a:latin typeface="+mn-lt"/>
                <a:ea typeface="+mn-ea"/>
                <a:cs typeface="+mn-cs"/>
              </a:defRPr>
            </a:lvl1pPr>
            <a:lvl2pPr marL="457200" algn="l" defTabSz="914400" rtl="0" eaLnBrk="1" latinLnBrk="0" hangingPunct="1">
              <a:defRPr sz="1600" kern="1200">
                <a:solidFill>
                  <a:schemeClr val="tx1"/>
                </a:solidFill>
                <a:latin typeface="+mn-lt"/>
                <a:ea typeface="+mn-ea"/>
                <a:cs typeface="+mn-cs"/>
              </a:defRPr>
            </a:lvl2pPr>
            <a:lvl3pPr marL="914400" algn="l" defTabSz="914400" rtl="0" eaLnBrk="1" latinLnBrk="0" hangingPunct="1">
              <a:defRPr sz="1600" kern="1200">
                <a:solidFill>
                  <a:schemeClr val="tx1"/>
                </a:solidFill>
                <a:latin typeface="+mn-lt"/>
                <a:ea typeface="+mn-ea"/>
                <a:cs typeface="+mn-cs"/>
              </a:defRPr>
            </a:lvl3pPr>
            <a:lvl4pPr marL="1371600" algn="l" defTabSz="914400" rtl="0" eaLnBrk="1" latinLnBrk="0" hangingPunct="1">
              <a:defRPr sz="1600" kern="1200">
                <a:solidFill>
                  <a:schemeClr val="tx1"/>
                </a:solidFill>
                <a:latin typeface="+mn-lt"/>
                <a:ea typeface="+mn-ea"/>
                <a:cs typeface="+mn-cs"/>
              </a:defRPr>
            </a:lvl4pPr>
            <a:lvl5pPr marL="1828800" algn="l" defTabSz="914400" rtl="0" eaLnBrk="1" latinLnBrk="0" hangingPunct="1">
              <a:defRPr sz="1600" kern="1200">
                <a:solidFill>
                  <a:schemeClr val="tx1"/>
                </a:solidFill>
                <a:latin typeface="+mn-lt"/>
                <a:ea typeface="+mn-ea"/>
                <a:cs typeface="+mn-cs"/>
              </a:defRPr>
            </a:lvl5pPr>
            <a:lvl6pPr marL="2286000" algn="l" defTabSz="914400" rtl="0" eaLnBrk="1" latinLnBrk="0" hangingPunct="1">
              <a:defRPr sz="1600" kern="1200">
                <a:solidFill>
                  <a:schemeClr val="tx1"/>
                </a:solidFill>
                <a:latin typeface="+mn-lt"/>
                <a:ea typeface="+mn-ea"/>
                <a:cs typeface="+mn-cs"/>
              </a:defRPr>
            </a:lvl6pPr>
            <a:lvl7pPr marL="2743200" algn="l" defTabSz="914400" rtl="0" eaLnBrk="1" latinLnBrk="0" hangingPunct="1">
              <a:defRPr sz="1600" kern="1200">
                <a:solidFill>
                  <a:schemeClr val="tx1"/>
                </a:solidFill>
                <a:latin typeface="+mn-lt"/>
                <a:ea typeface="+mn-ea"/>
                <a:cs typeface="+mn-cs"/>
              </a:defRPr>
            </a:lvl7pPr>
            <a:lvl8pPr marL="3200400" algn="l" defTabSz="914400" rtl="0" eaLnBrk="1" latinLnBrk="0" hangingPunct="1">
              <a:defRPr sz="1600" kern="1200">
                <a:solidFill>
                  <a:schemeClr val="tx1"/>
                </a:solidFill>
                <a:latin typeface="+mn-lt"/>
                <a:ea typeface="+mn-ea"/>
                <a:cs typeface="+mn-cs"/>
              </a:defRPr>
            </a:lvl8pPr>
            <a:lvl9pPr marL="3657600" algn="l" defTabSz="914400" rtl="0" eaLnBrk="1" latinLnBrk="0" hangingPunct="1">
              <a:defRPr sz="1600" kern="1200">
                <a:solidFill>
                  <a:schemeClr val="tx1"/>
                </a:solidFill>
                <a:latin typeface="+mn-lt"/>
                <a:ea typeface="+mn-ea"/>
                <a:cs typeface="+mn-cs"/>
              </a:defRPr>
            </a:lvl9pPr>
          </a:lstStyle>
          <a:p>
            <a:pPr lvl="0"/>
            <a:endParaRPr lang="en-US" sz="1200" b="1" baseline="0">
              <a:solidFill>
                <a:schemeClr val="tx2"/>
              </a:solidFill>
              <a:latin typeface="+mn-lt"/>
              <a:cs typeface="+mn-cs"/>
            </a:endParaRPr>
          </a:p>
        </p:txBody>
      </p:sp>
    </p:spTree>
    <p:extLst>
      <p:ext uri="{BB962C8B-B14F-4D97-AF65-F5344CB8AC3E}">
        <p14:creationId xmlns:p14="http://schemas.microsoft.com/office/powerpoint/2010/main" val="2320681195"/>
      </p:ext>
    </p:extLst>
  </p:cSld>
  <p:clrMap bg1="lt1" tx1="dk1" bg2="lt2" tx2="dk2" accent1="accent1" accent2="accent2" accent3="accent3" accent4="accent4" accent5="accent5" accent6="accent6" hlink="hlink" folHlink="folHlink"/>
  <p:hf/>
  <p:notesStyle>
    <a:lvl1pPr marL="0" algn="l" defTabSz="374400" rtl="0" eaLnBrk="1" latinLnBrk="0" hangingPunct="1">
      <a:lnSpc>
        <a:spcPct val="105000"/>
      </a:lnSpc>
      <a:spcAft>
        <a:spcPts val="737"/>
      </a:spcAft>
      <a:defRPr sz="1200" kern="1200" baseline="0">
        <a:solidFill>
          <a:schemeClr val="tx1"/>
        </a:solidFill>
        <a:latin typeface="+mn-lt"/>
        <a:ea typeface="+mn-ea"/>
        <a:cs typeface="+mn-cs"/>
      </a:defRPr>
    </a:lvl1pPr>
    <a:lvl2pPr marL="0" algn="l" defTabSz="374400" rtl="0" eaLnBrk="1" latinLnBrk="0" hangingPunct="1">
      <a:lnSpc>
        <a:spcPct val="105000"/>
      </a:lnSpc>
      <a:spcAft>
        <a:spcPts val="737"/>
      </a:spcAft>
      <a:defRPr sz="1200" b="1" kern="1200" baseline="0">
        <a:solidFill>
          <a:schemeClr val="tx1"/>
        </a:solidFill>
        <a:latin typeface="Arial" panose="020B0604020202020204" pitchFamily="34" charset="0"/>
        <a:ea typeface="+mn-ea"/>
        <a:cs typeface="+mn-cs"/>
      </a:defRPr>
    </a:lvl2pPr>
    <a:lvl3pPr marL="234000" indent="-234000" algn="l" defTabSz="374400" rtl="0" eaLnBrk="1" latinLnBrk="0" hangingPunct="1">
      <a:lnSpc>
        <a:spcPct val="105000"/>
      </a:lnSpc>
      <a:spcAft>
        <a:spcPts val="737"/>
      </a:spcAft>
      <a:buSzPct val="110000"/>
      <a:buFont typeface="Arial" panose="020B0604020202020204" pitchFamily="34" charset="0"/>
      <a:buChar char="•"/>
      <a:defRPr sz="1200" kern="1200" baseline="0">
        <a:solidFill>
          <a:schemeClr val="tx1"/>
        </a:solidFill>
        <a:latin typeface="Arial" panose="020B0604020202020204" pitchFamily="34" charset="0"/>
        <a:ea typeface="+mn-ea"/>
        <a:cs typeface="+mn-cs"/>
      </a:defRPr>
    </a:lvl3pPr>
    <a:lvl4pPr marL="468000" indent="-234000" algn="l" defTabSz="374400" rtl="0" eaLnBrk="1" latinLnBrk="0" hangingPunct="1">
      <a:lnSpc>
        <a:spcPct val="105000"/>
      </a:lnSpc>
      <a:spcAft>
        <a:spcPts val="737"/>
      </a:spcAft>
      <a:buFont typeface="Arial" panose="020B0604020202020204" pitchFamily="34" charset="0"/>
      <a:buChar char="•"/>
      <a:defRPr sz="1200" kern="1200" baseline="0">
        <a:solidFill>
          <a:schemeClr val="tx1"/>
        </a:solidFill>
        <a:latin typeface="Arial" panose="020B0604020202020204" pitchFamily="34" charset="0"/>
        <a:ea typeface="+mn-ea"/>
        <a:cs typeface="+mn-cs"/>
      </a:defRPr>
    </a:lvl4pPr>
    <a:lvl5pPr marL="702000" indent="-234000" algn="l" defTabSz="374400" rtl="0" eaLnBrk="1" latinLnBrk="0" hangingPunct="1">
      <a:lnSpc>
        <a:spcPct val="105000"/>
      </a:lnSpc>
      <a:spcAft>
        <a:spcPts val="737"/>
      </a:spcAft>
      <a:buSzPct val="90000"/>
      <a:buFont typeface="Arial" panose="020B0604020202020204" pitchFamily="34" charset="0"/>
      <a:buChar char="•"/>
      <a:defRPr sz="1200" kern="1200" baseline="0">
        <a:solidFill>
          <a:schemeClr val="tx1"/>
        </a:solidFill>
        <a:latin typeface="Arial" panose="020B0604020202020204" pitchFamily="34" charset="0"/>
        <a:ea typeface="+mn-ea"/>
        <a:cs typeface="+mn-cs"/>
      </a:defRPr>
    </a:lvl5pPr>
    <a:lvl6pPr marL="234000" indent="-234000" algn="l" defTabSz="374400" rtl="0" eaLnBrk="1" latinLnBrk="0" hangingPunct="1">
      <a:lnSpc>
        <a:spcPct val="105000"/>
      </a:lnSpc>
      <a:spcAft>
        <a:spcPts val="737"/>
      </a:spcAft>
      <a:buFont typeface="+mj-lt"/>
      <a:buAutoNum type="arabicPeriod"/>
      <a:defRPr sz="1200" kern="1200">
        <a:solidFill>
          <a:schemeClr val="tx1"/>
        </a:solidFill>
        <a:latin typeface="+mn-lt"/>
        <a:ea typeface="+mn-ea"/>
        <a:cs typeface="+mn-cs"/>
      </a:defRPr>
    </a:lvl6pPr>
    <a:lvl7pPr marL="468000" indent="-234000" algn="l" defTabSz="374400" rtl="0" eaLnBrk="1" latinLnBrk="0" hangingPunct="1">
      <a:lnSpc>
        <a:spcPct val="105000"/>
      </a:lnSpc>
      <a:spcAft>
        <a:spcPts val="737"/>
      </a:spcAft>
      <a:buFont typeface="+mj-lt"/>
      <a:buAutoNum type="romanLcPeriod"/>
      <a:defRPr sz="1200" kern="1200">
        <a:solidFill>
          <a:schemeClr val="tx1"/>
        </a:solidFill>
        <a:latin typeface="+mn-lt"/>
        <a:ea typeface="+mn-ea"/>
        <a:cs typeface="+mn-cs"/>
      </a:defRPr>
    </a:lvl7pPr>
    <a:lvl8pPr marL="0" algn="l" defTabSz="374400" rtl="0" eaLnBrk="1" latinLnBrk="0" hangingPunct="1">
      <a:lnSpc>
        <a:spcPct val="105000"/>
      </a:lnSpc>
      <a:spcAft>
        <a:spcPts val="737"/>
      </a:spcAft>
      <a:defRPr sz="1200" kern="1200">
        <a:solidFill>
          <a:schemeClr val="tx1"/>
        </a:solidFill>
        <a:latin typeface="+mn-lt"/>
        <a:ea typeface="+mn-ea"/>
        <a:cs typeface="+mn-cs"/>
      </a:defRPr>
    </a:lvl8pPr>
    <a:lvl9pPr marL="0" algn="l" defTabSz="914400" rtl="0" eaLnBrk="1" latinLnBrk="0" hangingPunct="1">
      <a:lnSpc>
        <a:spcPct val="105000"/>
      </a:lnSpc>
      <a:spcAft>
        <a:spcPts val="737"/>
      </a:spcAft>
      <a:defRPr sz="1000" kern="1200">
        <a:solidFill>
          <a:schemeClr val="tx1"/>
        </a:solidFill>
        <a:latin typeface="+mn-lt"/>
        <a:ea typeface="+mn-ea"/>
        <a:cs typeface="+mn-cs"/>
      </a:defRPr>
    </a:lvl9pPr>
  </p:notesStyle>
  <p:extLst>
    <p:ext uri="{620B2872-D7B9-4A21-9093-7833F8D536E1}">
      <p15:sldGuideLst xmlns:p15="http://schemas.microsoft.com/office/powerpoint/2012/main">
        <p15:guide id="1" pos="4076" userDrawn="1">
          <p15:clr>
            <a:srgbClr val="547EBF"/>
          </p15:clr>
        </p15:guide>
        <p15:guide id="2" orient="horz" pos="421" userDrawn="1">
          <p15:clr>
            <a:srgbClr val="547EBF"/>
          </p15:clr>
        </p15:guide>
        <p15:guide id="3" pos="302" userDrawn="1">
          <p15:clr>
            <a:srgbClr val="547EBF"/>
          </p15:clr>
        </p15:guide>
        <p15:guide id="4" orient="horz" pos="96" userDrawn="1">
          <p15:clr>
            <a:srgbClr val="547EBF"/>
          </p15:clr>
        </p15:guide>
        <p15:guide id="5" orient="horz" pos="2779" userDrawn="1">
          <p15:clr>
            <a:srgbClr val="547EBF"/>
          </p15:clr>
        </p15:guide>
        <p15:guide id="7" orient="horz" pos="656" userDrawn="1">
          <p15:clr>
            <a:srgbClr val="547EBF"/>
          </p15:clr>
        </p15:guide>
        <p15:guide id="8" orient="horz" pos="2897" userDrawn="1">
          <p15:clr>
            <a:srgbClr val="547EBF"/>
          </p15:clr>
        </p15:guide>
      </p15:sldGuideLst>
    </p:ext>
  </p:extLst>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81013" y="1041400"/>
            <a:ext cx="5989637" cy="3368675"/>
          </a:xfrm>
        </p:spPr>
      </p:sp>
      <p:sp>
        <p:nvSpPr>
          <p:cNvPr id="3" name="Notes Placeholder 2"/>
          <p:cNvSpPr>
            <a:spLocks noGrp="1"/>
          </p:cNvSpPr>
          <p:nvPr>
            <p:ph type="body" idx="1"/>
          </p:nvPr>
        </p:nvSpPr>
        <p:spPr/>
        <p:txBody>
          <a:bodyPr/>
          <a:lstStyle/>
          <a:p>
            <a:r>
              <a:rPr lang="en-US"/>
              <a:t>[Greeting]</a:t>
            </a:r>
          </a:p>
          <a:p>
            <a:endParaRPr lang="en-US"/>
          </a:p>
          <a:p>
            <a:r>
              <a:rPr lang="en-US"/>
              <a:t>My name is Rohan and today I’ll be giving a short overview of my project, OVR/IVR Handoff Simulation</a:t>
            </a:r>
          </a:p>
        </p:txBody>
      </p:sp>
      <p:sp>
        <p:nvSpPr>
          <p:cNvPr id="4" name="Header Placeholder 3"/>
          <p:cNvSpPr>
            <a:spLocks noGrp="1"/>
          </p:cNvSpPr>
          <p:nvPr>
            <p:ph type="hdr" sz="quarter"/>
          </p:nvPr>
        </p:nvSpPr>
        <p:spPr/>
        <p:txBody>
          <a:bodyPr/>
          <a:lstStyle/>
          <a:p>
            <a:r>
              <a:rPr lang="en-US"/>
              <a:t>Use native PPT "Header and Footer" to set header</a:t>
            </a:r>
          </a:p>
        </p:txBody>
      </p:sp>
      <p:sp>
        <p:nvSpPr>
          <p:cNvPr id="5" name="Date Placeholder 4"/>
          <p:cNvSpPr>
            <a:spLocks noGrp="1"/>
          </p:cNvSpPr>
          <p:nvPr>
            <p:ph type="dt" idx="1"/>
          </p:nvPr>
        </p:nvSpPr>
        <p:spPr/>
        <p:txBody>
          <a:bodyPr/>
          <a:lstStyle/>
          <a:p>
            <a:fld id="{0A13A0D2-6E67-4944-A01A-B099FC8B9EE8}" type="datetime4">
              <a:rPr lang="en-US"/>
              <a:t>December 2, 2025</a:t>
            </a:fld>
            <a:endParaRPr lang="en-US"/>
          </a:p>
        </p:txBody>
      </p:sp>
      <p:sp>
        <p:nvSpPr>
          <p:cNvPr id="6" name="Footer Placeholder 5"/>
          <p:cNvSpPr>
            <a:spLocks noGrp="1"/>
          </p:cNvSpPr>
          <p:nvPr>
            <p:ph type="ftr" sz="quarter" idx="4"/>
          </p:nvPr>
        </p:nvSpPr>
        <p:spPr/>
        <p:txBody>
          <a:bodyPr/>
          <a:lstStyle/>
          <a:p>
            <a:r>
              <a:rPr lang="en-US"/>
              <a:t>Use native PPT "Header and Footer" to set footer</a:t>
            </a:r>
          </a:p>
        </p:txBody>
      </p:sp>
      <p:sp>
        <p:nvSpPr>
          <p:cNvPr id="7" name="Slide Number Placeholder 6"/>
          <p:cNvSpPr>
            <a:spLocks noGrp="1"/>
          </p:cNvSpPr>
          <p:nvPr>
            <p:ph type="sldNum" sz="quarter" idx="5"/>
          </p:nvPr>
        </p:nvSpPr>
        <p:spPr/>
        <p:txBody>
          <a:bodyPr/>
          <a:lstStyle/>
          <a:p>
            <a:fld id="{129D5E52-2129-4526-A67E-44A5DCA639D6}" type="slidenum">
              <a:rPr lang="en-US"/>
              <a:pPr/>
              <a:t>1</a:t>
            </a:fld>
            <a:endParaRPr lang="en-US"/>
          </a:p>
        </p:txBody>
      </p:sp>
    </p:spTree>
    <p:extLst>
      <p:ext uri="{BB962C8B-B14F-4D97-AF65-F5344CB8AC3E}">
        <p14:creationId xmlns:p14="http://schemas.microsoft.com/office/powerpoint/2010/main" val="6898839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81013" y="1041400"/>
            <a:ext cx="5989637" cy="3368675"/>
          </a:xfrm>
        </p:spPr>
      </p:sp>
      <p:sp>
        <p:nvSpPr>
          <p:cNvPr id="3" name="Notes Placeholder 2"/>
          <p:cNvSpPr>
            <a:spLocks noGrp="1"/>
          </p:cNvSpPr>
          <p:nvPr>
            <p:ph type="body" idx="1"/>
          </p:nvPr>
        </p:nvSpPr>
        <p:spPr/>
        <p:txBody>
          <a:bodyPr/>
          <a:lstStyle/>
          <a:p>
            <a:r>
              <a:rPr lang="en-US"/>
              <a:t>A little about me first,</a:t>
            </a:r>
          </a:p>
          <a:p>
            <a:endParaRPr lang="en-US"/>
          </a:p>
          <a:p>
            <a:r>
              <a:rPr lang="en-US"/>
              <a:t>I’m currently a master’s student at Carnegie Mellon University studying artificial intelligence with a focus on Robotics and controls system.</a:t>
            </a:r>
          </a:p>
          <a:p>
            <a:r>
              <a:rPr lang="en-US"/>
              <a:t>I’m originally from Texas and did my undergrad at Texas A&amp;M University where I studied mechanical engineering.</a:t>
            </a:r>
          </a:p>
          <a:p>
            <a:endParaRPr lang="en-US"/>
          </a:p>
          <a:p>
            <a:r>
              <a:rPr lang="en-US"/>
              <a:t>I’m a mechatronics intern of the reticle handler team.</a:t>
            </a:r>
          </a:p>
          <a:p>
            <a:endParaRPr lang="en-US"/>
          </a:p>
          <a:p>
            <a:r>
              <a:rPr lang="en-US"/>
              <a:t>A little fun fact about me, I played division 1 tennis at Texas A&amp;M University for half my time there.</a:t>
            </a:r>
            <a:br>
              <a:rPr lang="en-US"/>
            </a:br>
            <a:br>
              <a:rPr lang="en-US"/>
            </a:br>
            <a:r>
              <a:rPr lang="en-US"/>
              <a:t>I’m excited to continue learning how to make physics accurate simulations in MATLAB.</a:t>
            </a:r>
          </a:p>
        </p:txBody>
      </p:sp>
      <p:sp>
        <p:nvSpPr>
          <p:cNvPr id="4" name="Header Placeholder 3"/>
          <p:cNvSpPr>
            <a:spLocks noGrp="1"/>
          </p:cNvSpPr>
          <p:nvPr>
            <p:ph type="hdr" sz="quarter"/>
          </p:nvPr>
        </p:nvSpPr>
        <p:spPr/>
        <p:txBody>
          <a:bodyPr/>
          <a:lstStyle/>
          <a:p>
            <a:r>
              <a:rPr lang="en-US"/>
              <a:t>Use native PPT "Header and Footer" to set header</a:t>
            </a:r>
          </a:p>
        </p:txBody>
      </p:sp>
      <p:sp>
        <p:nvSpPr>
          <p:cNvPr id="5" name="Date Placeholder 4"/>
          <p:cNvSpPr>
            <a:spLocks noGrp="1"/>
          </p:cNvSpPr>
          <p:nvPr>
            <p:ph type="dt" idx="1"/>
          </p:nvPr>
        </p:nvSpPr>
        <p:spPr/>
        <p:txBody>
          <a:bodyPr/>
          <a:lstStyle/>
          <a:p>
            <a:fld id="{D419BFF1-4EBA-4114-9778-D108058C2A39}" type="datetime4">
              <a:rPr lang="en-US"/>
              <a:t>December 2, 2025</a:t>
            </a:fld>
            <a:endParaRPr lang="en-US"/>
          </a:p>
        </p:txBody>
      </p:sp>
      <p:sp>
        <p:nvSpPr>
          <p:cNvPr id="6" name="Footer Placeholder 5"/>
          <p:cNvSpPr>
            <a:spLocks noGrp="1"/>
          </p:cNvSpPr>
          <p:nvPr>
            <p:ph type="ftr" sz="quarter" idx="4"/>
          </p:nvPr>
        </p:nvSpPr>
        <p:spPr/>
        <p:txBody>
          <a:bodyPr/>
          <a:lstStyle/>
          <a:p>
            <a:r>
              <a:rPr lang="en-US"/>
              <a:t>Use native PPT "Header and Footer" to set footer</a:t>
            </a:r>
          </a:p>
        </p:txBody>
      </p:sp>
      <p:sp>
        <p:nvSpPr>
          <p:cNvPr id="7" name="Slide Number Placeholder 6"/>
          <p:cNvSpPr>
            <a:spLocks noGrp="1"/>
          </p:cNvSpPr>
          <p:nvPr>
            <p:ph type="sldNum" sz="quarter" idx="5"/>
          </p:nvPr>
        </p:nvSpPr>
        <p:spPr/>
        <p:txBody>
          <a:bodyPr/>
          <a:lstStyle/>
          <a:p>
            <a:fld id="{129D5E52-2129-4526-A67E-44A5DCA639D6}" type="slidenum">
              <a:rPr lang="en-US"/>
              <a:pPr/>
              <a:t>2</a:t>
            </a:fld>
            <a:endParaRPr lang="en-US"/>
          </a:p>
        </p:txBody>
      </p:sp>
    </p:spTree>
    <p:extLst>
      <p:ext uri="{BB962C8B-B14F-4D97-AF65-F5344CB8AC3E}">
        <p14:creationId xmlns:p14="http://schemas.microsoft.com/office/powerpoint/2010/main" val="21697303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81013" y="1041400"/>
            <a:ext cx="5989637" cy="3368675"/>
          </a:xfrm>
        </p:spPr>
      </p:sp>
      <p:sp>
        <p:nvSpPr>
          <p:cNvPr id="3" name="Notes Placeholder 2"/>
          <p:cNvSpPr>
            <a:spLocks noGrp="1"/>
          </p:cNvSpPr>
          <p:nvPr>
            <p:ph type="body" idx="1"/>
          </p:nvPr>
        </p:nvSpPr>
        <p:spPr/>
        <p:txBody>
          <a:bodyPr/>
          <a:lstStyle/>
          <a:p>
            <a:r>
              <a:rPr lang="en-US"/>
              <a:t>The problem I am solving deals with the OVR robot which has the task of essentially transporting the reticle to where it needs to be.</a:t>
            </a:r>
          </a:p>
          <a:p>
            <a:endParaRPr lang="en-US"/>
          </a:p>
          <a:p>
            <a:r>
              <a:rPr lang="en-US"/>
              <a:t>If you direct your attention to image 4 in the top right corner you’ll see the exact situation I am modeling. The EIP, which contains the reticle, needs to directly interface with kinematic pins that are not even a millimeter wide. Image 5 in the bottom right hand corner shows two scenarios where the pins are placed correctly versus incorrectly.</a:t>
            </a:r>
          </a:p>
          <a:p>
            <a:endParaRPr lang="en-US"/>
          </a:p>
          <a:p>
            <a:r>
              <a:rPr lang="en-US"/>
              <a:t>Precise alignment is crucial to the success of this system which is why I am creating a simulation to pin point issues that might cause misalignment.</a:t>
            </a:r>
          </a:p>
          <a:p>
            <a:r>
              <a:rPr lang="en-US"/>
              <a:t>In order to do a physics simulation you have to be careful with how you model parts. If you turn you’re attention to image 1 you will see what most software naturally do to concave part when you simulate them. Image 3 shows an early simulation I tried to run where the EIP, the gray part, couldn’t even collide with the gripper because in reality the gripper looked like what you see in image 2. clearly this is a problem for a simulation that needs to be accurate within millimeters.</a:t>
            </a:r>
          </a:p>
        </p:txBody>
      </p:sp>
      <p:sp>
        <p:nvSpPr>
          <p:cNvPr id="4" name="Header Placeholder 3"/>
          <p:cNvSpPr>
            <a:spLocks noGrp="1"/>
          </p:cNvSpPr>
          <p:nvPr>
            <p:ph type="hdr" sz="quarter"/>
          </p:nvPr>
        </p:nvSpPr>
        <p:spPr/>
        <p:txBody>
          <a:bodyPr/>
          <a:lstStyle/>
          <a:p>
            <a:r>
              <a:rPr lang="en-US"/>
              <a:t>Use native PPT "Header and Footer" to set header</a:t>
            </a:r>
          </a:p>
        </p:txBody>
      </p:sp>
      <p:sp>
        <p:nvSpPr>
          <p:cNvPr id="5" name="Date Placeholder 4"/>
          <p:cNvSpPr>
            <a:spLocks noGrp="1"/>
          </p:cNvSpPr>
          <p:nvPr>
            <p:ph type="dt" idx="1"/>
          </p:nvPr>
        </p:nvSpPr>
        <p:spPr/>
        <p:txBody>
          <a:bodyPr/>
          <a:lstStyle/>
          <a:p>
            <a:fld id="{2658EC27-0245-4AF2-B202-B3DBFC05E02B}" type="datetime4">
              <a:rPr lang="en-US" smtClean="0"/>
              <a:t>December 2, 2025</a:t>
            </a:fld>
            <a:endParaRPr lang="en-US"/>
          </a:p>
        </p:txBody>
      </p:sp>
      <p:sp>
        <p:nvSpPr>
          <p:cNvPr id="6" name="Footer Placeholder 5"/>
          <p:cNvSpPr>
            <a:spLocks noGrp="1"/>
          </p:cNvSpPr>
          <p:nvPr>
            <p:ph type="ftr" sz="quarter" idx="4"/>
          </p:nvPr>
        </p:nvSpPr>
        <p:spPr/>
        <p:txBody>
          <a:bodyPr/>
          <a:lstStyle/>
          <a:p>
            <a:r>
              <a:rPr lang="en-US"/>
              <a:t>Use native PPT "Header and Footer" to set footer</a:t>
            </a:r>
          </a:p>
        </p:txBody>
      </p:sp>
      <p:sp>
        <p:nvSpPr>
          <p:cNvPr id="7" name="Slide Number Placeholder 6"/>
          <p:cNvSpPr>
            <a:spLocks noGrp="1"/>
          </p:cNvSpPr>
          <p:nvPr>
            <p:ph type="sldNum" sz="quarter" idx="5"/>
          </p:nvPr>
        </p:nvSpPr>
        <p:spPr/>
        <p:txBody>
          <a:bodyPr/>
          <a:lstStyle/>
          <a:p>
            <a:fld id="{129D5E52-2129-4526-A67E-44A5DCA639D6}" type="slidenum">
              <a:rPr lang="en-US" smtClean="0"/>
              <a:pPr/>
              <a:t>3</a:t>
            </a:fld>
            <a:endParaRPr lang="en-US"/>
          </a:p>
        </p:txBody>
      </p:sp>
    </p:spTree>
    <p:extLst>
      <p:ext uri="{BB962C8B-B14F-4D97-AF65-F5344CB8AC3E}">
        <p14:creationId xmlns:p14="http://schemas.microsoft.com/office/powerpoint/2010/main" val="30488485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81013" y="1041400"/>
            <a:ext cx="5989637" cy="3368675"/>
          </a:xfrm>
        </p:spPr>
      </p:sp>
      <p:sp>
        <p:nvSpPr>
          <p:cNvPr id="3" name="Notes Placeholder 2"/>
          <p:cNvSpPr>
            <a:spLocks noGrp="1"/>
          </p:cNvSpPr>
          <p:nvPr>
            <p:ph type="body" idx="1"/>
          </p:nvPr>
        </p:nvSpPr>
        <p:spPr/>
        <p:txBody>
          <a:bodyPr/>
          <a:lstStyle/>
          <a:p>
            <a:r>
              <a:rPr lang="en-US"/>
              <a:t>This leads me to the 4 possible solutions I evaluated when figuring out how to deal with this issue.</a:t>
            </a:r>
          </a:p>
          <a:p>
            <a:endParaRPr lang="en-US"/>
          </a:p>
          <a:p>
            <a:r>
              <a:rPr lang="en-US"/>
              <a:t>Option 1 was to use approximate convex decomposition which was a research paper released in 2022 by UCSD, I built an intensive python script around their algorithm to automatically decompose the shape based on baseline parameters I specified.</a:t>
            </a:r>
            <a:br>
              <a:rPr lang="en-US"/>
            </a:br>
            <a:br>
              <a:rPr lang="en-US"/>
            </a:br>
            <a:r>
              <a:rPr lang="en-US"/>
              <a:t>Option 2 was to use a point cloud to estimate surface contact but this did not work too well because estimating the mass of a bunch of points in space can lead to some very complex issues down the line.</a:t>
            </a:r>
          </a:p>
          <a:p>
            <a:endParaRPr lang="en-US"/>
          </a:p>
          <a:p>
            <a:r>
              <a:rPr lang="en-US"/>
              <a:t>Option 3 is like option 1, using </a:t>
            </a:r>
            <a:r>
              <a:rPr lang="en-US" err="1"/>
              <a:t>voxelized</a:t>
            </a:r>
            <a:r>
              <a:rPr lang="en-US"/>
              <a:t> hierarchal approximate convex decomposition but as you can see from the images it did not product the simplest parts.</a:t>
            </a:r>
          </a:p>
          <a:p>
            <a:endParaRPr lang="en-US"/>
          </a:p>
          <a:p>
            <a:r>
              <a:rPr lang="en-US"/>
              <a:t>Option 4 is to manually hop into CAD and decompose the parts myself which can be tedious and time consuming.</a:t>
            </a:r>
            <a:br>
              <a:rPr lang="en-US"/>
            </a:br>
            <a:br>
              <a:rPr lang="en-US"/>
            </a:br>
            <a:r>
              <a:rPr lang="en-US"/>
              <a:t>I ended up settling on option 1 and option 4, taking the best of both worlds to decompose my parts.</a:t>
            </a:r>
          </a:p>
        </p:txBody>
      </p:sp>
      <p:sp>
        <p:nvSpPr>
          <p:cNvPr id="4" name="Header Placeholder 3"/>
          <p:cNvSpPr>
            <a:spLocks noGrp="1"/>
          </p:cNvSpPr>
          <p:nvPr>
            <p:ph type="hdr" sz="quarter"/>
          </p:nvPr>
        </p:nvSpPr>
        <p:spPr/>
        <p:txBody>
          <a:bodyPr/>
          <a:lstStyle/>
          <a:p>
            <a:r>
              <a:rPr lang="en-US"/>
              <a:t>Use native PPT "Header and Footer" to set header</a:t>
            </a:r>
          </a:p>
        </p:txBody>
      </p:sp>
      <p:sp>
        <p:nvSpPr>
          <p:cNvPr id="5" name="Date Placeholder 4"/>
          <p:cNvSpPr>
            <a:spLocks noGrp="1"/>
          </p:cNvSpPr>
          <p:nvPr>
            <p:ph type="dt" idx="1"/>
          </p:nvPr>
        </p:nvSpPr>
        <p:spPr/>
        <p:txBody>
          <a:bodyPr/>
          <a:lstStyle/>
          <a:p>
            <a:fld id="{2658EC27-0245-4AF2-B202-B3DBFC05E02B}" type="datetime4">
              <a:rPr lang="en-US" smtClean="0"/>
              <a:t>December 2, 2025</a:t>
            </a:fld>
            <a:endParaRPr lang="en-US"/>
          </a:p>
        </p:txBody>
      </p:sp>
      <p:sp>
        <p:nvSpPr>
          <p:cNvPr id="6" name="Footer Placeholder 5"/>
          <p:cNvSpPr>
            <a:spLocks noGrp="1"/>
          </p:cNvSpPr>
          <p:nvPr>
            <p:ph type="ftr" sz="quarter" idx="4"/>
          </p:nvPr>
        </p:nvSpPr>
        <p:spPr/>
        <p:txBody>
          <a:bodyPr/>
          <a:lstStyle/>
          <a:p>
            <a:r>
              <a:rPr lang="en-US"/>
              <a:t>Use native PPT "Header and Footer" to set footer</a:t>
            </a:r>
          </a:p>
        </p:txBody>
      </p:sp>
      <p:sp>
        <p:nvSpPr>
          <p:cNvPr id="7" name="Slide Number Placeholder 6"/>
          <p:cNvSpPr>
            <a:spLocks noGrp="1"/>
          </p:cNvSpPr>
          <p:nvPr>
            <p:ph type="sldNum" sz="quarter" idx="5"/>
          </p:nvPr>
        </p:nvSpPr>
        <p:spPr/>
        <p:txBody>
          <a:bodyPr/>
          <a:lstStyle/>
          <a:p>
            <a:fld id="{129D5E52-2129-4526-A67E-44A5DCA639D6}" type="slidenum">
              <a:rPr lang="en-US" smtClean="0"/>
              <a:pPr/>
              <a:t>4</a:t>
            </a:fld>
            <a:endParaRPr lang="en-US"/>
          </a:p>
        </p:txBody>
      </p:sp>
    </p:spTree>
    <p:extLst>
      <p:ext uri="{BB962C8B-B14F-4D97-AF65-F5344CB8AC3E}">
        <p14:creationId xmlns:p14="http://schemas.microsoft.com/office/powerpoint/2010/main" val="12678731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81013" y="1041400"/>
            <a:ext cx="5989637" cy="3368675"/>
          </a:xfrm>
        </p:spPr>
      </p:sp>
      <p:sp>
        <p:nvSpPr>
          <p:cNvPr id="3" name="Notes Placeholder 2"/>
          <p:cNvSpPr>
            <a:spLocks noGrp="1"/>
          </p:cNvSpPr>
          <p:nvPr>
            <p:ph type="body" idx="1"/>
          </p:nvPr>
        </p:nvSpPr>
        <p:spPr/>
        <p:txBody>
          <a:bodyPr/>
          <a:lstStyle/>
          <a:p>
            <a:r>
              <a:rPr lang="en-US"/>
              <a:t>After decomposing this pieces, I was able to get the first successful simulation running that was physics accurate and achieved realistic locking behavior. As you can see from the videos playing in the background the system is interlocking quite well and showing how the pin realistically slides into the allotted slots.</a:t>
            </a:r>
          </a:p>
          <a:p>
            <a:endParaRPr lang="en-US"/>
          </a:p>
          <a:p>
            <a:r>
              <a:rPr lang="en-US"/>
              <a:t>The next steps are to add sensors, introduce calibration errors and various gripper positions to see in what scenarios will this handoff fail. </a:t>
            </a:r>
          </a:p>
        </p:txBody>
      </p:sp>
      <p:sp>
        <p:nvSpPr>
          <p:cNvPr id="4" name="Header Placeholder 3"/>
          <p:cNvSpPr>
            <a:spLocks noGrp="1"/>
          </p:cNvSpPr>
          <p:nvPr>
            <p:ph type="hdr" sz="quarter"/>
          </p:nvPr>
        </p:nvSpPr>
        <p:spPr/>
        <p:txBody>
          <a:bodyPr/>
          <a:lstStyle/>
          <a:p>
            <a:r>
              <a:rPr lang="en-US"/>
              <a:t>Use native PPT "Header and Footer" to set header</a:t>
            </a:r>
          </a:p>
        </p:txBody>
      </p:sp>
      <p:sp>
        <p:nvSpPr>
          <p:cNvPr id="5" name="Date Placeholder 4"/>
          <p:cNvSpPr>
            <a:spLocks noGrp="1"/>
          </p:cNvSpPr>
          <p:nvPr>
            <p:ph type="dt" idx="1"/>
          </p:nvPr>
        </p:nvSpPr>
        <p:spPr/>
        <p:txBody>
          <a:bodyPr/>
          <a:lstStyle/>
          <a:p>
            <a:fld id="{2658EC27-0245-4AF2-B202-B3DBFC05E02B}" type="datetime4">
              <a:rPr lang="en-US" smtClean="0"/>
              <a:t>December 2, 2025</a:t>
            </a:fld>
            <a:endParaRPr lang="en-US"/>
          </a:p>
        </p:txBody>
      </p:sp>
      <p:sp>
        <p:nvSpPr>
          <p:cNvPr id="6" name="Footer Placeholder 5"/>
          <p:cNvSpPr>
            <a:spLocks noGrp="1"/>
          </p:cNvSpPr>
          <p:nvPr>
            <p:ph type="ftr" sz="quarter" idx="4"/>
          </p:nvPr>
        </p:nvSpPr>
        <p:spPr/>
        <p:txBody>
          <a:bodyPr/>
          <a:lstStyle/>
          <a:p>
            <a:r>
              <a:rPr lang="en-US"/>
              <a:t>Use native PPT "Header and Footer" to set footer</a:t>
            </a:r>
          </a:p>
        </p:txBody>
      </p:sp>
      <p:sp>
        <p:nvSpPr>
          <p:cNvPr id="7" name="Slide Number Placeholder 6"/>
          <p:cNvSpPr>
            <a:spLocks noGrp="1"/>
          </p:cNvSpPr>
          <p:nvPr>
            <p:ph type="sldNum" sz="quarter" idx="5"/>
          </p:nvPr>
        </p:nvSpPr>
        <p:spPr/>
        <p:txBody>
          <a:bodyPr/>
          <a:lstStyle/>
          <a:p>
            <a:fld id="{129D5E52-2129-4526-A67E-44A5DCA639D6}" type="slidenum">
              <a:rPr lang="en-US" smtClean="0"/>
              <a:pPr/>
              <a:t>5</a:t>
            </a:fld>
            <a:endParaRPr lang="en-US"/>
          </a:p>
        </p:txBody>
      </p:sp>
    </p:spTree>
    <p:extLst>
      <p:ext uri="{BB962C8B-B14F-4D97-AF65-F5344CB8AC3E}">
        <p14:creationId xmlns:p14="http://schemas.microsoft.com/office/powerpoint/2010/main" val="10650267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81013" y="1041400"/>
            <a:ext cx="5989637" cy="3368675"/>
          </a:xfrm>
        </p:spPr>
      </p:sp>
      <p:sp>
        <p:nvSpPr>
          <p:cNvPr id="3" name="Notes Placeholder 2"/>
          <p:cNvSpPr>
            <a:spLocks noGrp="1"/>
          </p:cNvSpPr>
          <p:nvPr>
            <p:ph type="body" idx="1"/>
          </p:nvPr>
        </p:nvSpPr>
        <p:spPr/>
        <p:txBody>
          <a:bodyPr/>
          <a:lstStyle/>
          <a:p>
            <a:r>
              <a:rPr lang="en-US"/>
              <a:t>Thank you! Any questions?</a:t>
            </a:r>
          </a:p>
        </p:txBody>
      </p:sp>
      <p:sp>
        <p:nvSpPr>
          <p:cNvPr id="4" name="Header Placeholder 3"/>
          <p:cNvSpPr>
            <a:spLocks noGrp="1"/>
          </p:cNvSpPr>
          <p:nvPr>
            <p:ph type="hdr" sz="quarter"/>
          </p:nvPr>
        </p:nvSpPr>
        <p:spPr/>
        <p:txBody>
          <a:bodyPr/>
          <a:lstStyle/>
          <a:p>
            <a:r>
              <a:rPr lang="en-US"/>
              <a:t>Use native PPT "Header and Footer" to set header</a:t>
            </a:r>
          </a:p>
        </p:txBody>
      </p:sp>
      <p:sp>
        <p:nvSpPr>
          <p:cNvPr id="5" name="Date Placeholder 4"/>
          <p:cNvSpPr>
            <a:spLocks noGrp="1"/>
          </p:cNvSpPr>
          <p:nvPr>
            <p:ph type="dt" idx="1"/>
          </p:nvPr>
        </p:nvSpPr>
        <p:spPr/>
        <p:txBody>
          <a:bodyPr/>
          <a:lstStyle/>
          <a:p>
            <a:fld id="{F224504F-C231-4292-97DB-1D294A4D17CF}" type="datetime4">
              <a:rPr lang="en-US"/>
              <a:t>December 2, 2025</a:t>
            </a:fld>
            <a:endParaRPr lang="en-US"/>
          </a:p>
        </p:txBody>
      </p:sp>
      <p:sp>
        <p:nvSpPr>
          <p:cNvPr id="6" name="Footer Placeholder 5"/>
          <p:cNvSpPr>
            <a:spLocks noGrp="1"/>
          </p:cNvSpPr>
          <p:nvPr>
            <p:ph type="ftr" sz="quarter" idx="4"/>
          </p:nvPr>
        </p:nvSpPr>
        <p:spPr/>
        <p:txBody>
          <a:bodyPr/>
          <a:lstStyle/>
          <a:p>
            <a:r>
              <a:rPr lang="en-US"/>
              <a:t>Use native PPT "Header and Footer" to set footer</a:t>
            </a:r>
          </a:p>
        </p:txBody>
      </p:sp>
      <p:sp>
        <p:nvSpPr>
          <p:cNvPr id="7" name="Slide Number Placeholder 6"/>
          <p:cNvSpPr>
            <a:spLocks noGrp="1"/>
          </p:cNvSpPr>
          <p:nvPr>
            <p:ph type="sldNum" sz="quarter" idx="5"/>
          </p:nvPr>
        </p:nvSpPr>
        <p:spPr/>
        <p:txBody>
          <a:bodyPr/>
          <a:lstStyle/>
          <a:p>
            <a:fld id="{129D5E52-2129-4526-A67E-44A5DCA639D6}" type="slidenum">
              <a:rPr lang="en-US"/>
              <a:pPr/>
              <a:t>6</a:t>
            </a:fld>
            <a:endParaRPr lang="en-US"/>
          </a:p>
        </p:txBody>
      </p:sp>
    </p:spTree>
    <p:extLst>
      <p:ext uri="{BB962C8B-B14F-4D97-AF65-F5344CB8AC3E}">
        <p14:creationId xmlns:p14="http://schemas.microsoft.com/office/powerpoint/2010/main" val="2478574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0.xml"/><Relationship Id="rId1" Type="http://schemas.openxmlformats.org/officeDocument/2006/relationships/tags" Target="../tags/tag9.xml"/></Relationships>
</file>

<file path=ppt/slideLayouts/_rels/slideLayout3.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8.xml"/><Relationship Id="rId1" Type="http://schemas.openxmlformats.org/officeDocument/2006/relationships/tags" Target="../tags/tag7.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3.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1" preserve="1">
  <p:cSld name="Title Slide 1">
    <p:bg>
      <p:bgPr>
        <a:gradFill>
          <a:gsLst>
            <a:gs pos="99000">
              <a:srgbClr val="00A3E0"/>
            </a:gs>
            <a:gs pos="1000">
              <a:srgbClr val="10069F"/>
            </a:gs>
          </a:gsLst>
          <a:lin ang="9060000" scaled="0"/>
        </a:gradFill>
        <a:effectLst/>
      </p:bgPr>
    </p:bg>
    <p:spTree>
      <p:nvGrpSpPr>
        <p:cNvPr id="1" name=""/>
        <p:cNvGrpSpPr/>
        <p:nvPr/>
      </p:nvGrpSpPr>
      <p:grpSpPr>
        <a:xfrm>
          <a:off x="0" y="0"/>
          <a:ext cx="0" cy="0"/>
          <a:chOff x="0" y="0"/>
          <a:chExt cx="0" cy="0"/>
        </a:xfrm>
      </p:grpSpPr>
      <p:sp useBgFill="1">
        <p:nvSpPr>
          <p:cNvPr id="108" name="Hide background Logo">
            <a:extLst>
              <a:ext uri="{FF2B5EF4-FFF2-40B4-BE49-F238E27FC236}">
                <a16:creationId xmlns:a16="http://schemas.microsoft.com/office/drawing/2014/main" id="{CD7E7ADD-A5EE-4293-9821-A81FD429DCCC}"/>
              </a:ext>
            </a:extLst>
          </p:cNvPr>
          <p:cNvSpPr/>
          <p:nvPr/>
        </p:nvSpPr>
        <p:spPr>
          <a:xfrm>
            <a:off x="292800" y="6471000"/>
            <a:ext cx="748800" cy="280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Date Placeholder">
            <a:extLst>
              <a:ext uri="{FF2B5EF4-FFF2-40B4-BE49-F238E27FC236}">
                <a16:creationId xmlns:a16="http://schemas.microsoft.com/office/drawing/2014/main" id="{4F6A1DCD-AFA3-44B1-BB26-956115725CC6}"/>
              </a:ext>
            </a:extLst>
          </p:cNvPr>
          <p:cNvSpPr>
            <a:spLocks noGrp="1"/>
          </p:cNvSpPr>
          <p:nvPr>
            <p:ph type="dt" sz="half" idx="8"/>
          </p:nvPr>
        </p:nvSpPr>
        <p:spPr>
          <a:xfrm>
            <a:off x="4505325" y="3614462"/>
            <a:ext cx="5849475" cy="422938"/>
          </a:xfrm>
        </p:spPr>
        <p:txBody>
          <a:bodyPr wrap="square" anchor="b">
            <a:spAutoFit/>
          </a:bodyPr>
          <a:lstStyle>
            <a:lvl1pPr algn="l" defTabSz="374400">
              <a:lnSpc>
                <a:spcPct val="95000"/>
              </a:lnSpc>
              <a:spcAft>
                <a:spcPts val="737"/>
              </a:spcAft>
              <a:defRPr sz="1600" b="0" baseline="0">
                <a:solidFill>
                  <a:schemeClr val="bg1"/>
                </a:solidFill>
              </a:defRPr>
            </a:lvl1pPr>
          </a:lstStyle>
          <a:p>
            <a:r>
              <a:rPr lang="en-US"/>
              <a:t>Month Day, Year</a:t>
            </a:r>
          </a:p>
        </p:txBody>
      </p:sp>
      <p:sp>
        <p:nvSpPr>
          <p:cNvPr id="9" name="Footer Placeholder (hidden)">
            <a:extLst>
              <a:ext uri="{FF2B5EF4-FFF2-40B4-BE49-F238E27FC236}">
                <a16:creationId xmlns:a16="http://schemas.microsoft.com/office/drawing/2014/main" id="{E59104A9-6371-4B6E-ADB0-1BC485D2DE73}"/>
              </a:ext>
            </a:extLst>
          </p:cNvPr>
          <p:cNvSpPr>
            <a:spLocks noGrp="1"/>
          </p:cNvSpPr>
          <p:nvPr>
            <p:ph type="ftr" sz="quarter" idx="9"/>
          </p:nvPr>
        </p:nvSpPr>
        <p:spPr>
          <a:xfrm>
            <a:off x="12182947" y="6848947"/>
            <a:ext cx="0" cy="0"/>
          </a:xfrm>
          <a:prstGeom prst="rect">
            <a:avLst/>
          </a:prstGeom>
        </p:spPr>
        <p:txBody>
          <a:bodyPr/>
          <a:lstStyle>
            <a:lvl1pPr algn="r">
              <a:defRPr>
                <a:noFill/>
              </a:defRPr>
            </a:lvl1pPr>
          </a:lstStyle>
          <a:p>
            <a:r>
              <a:rPr lang="en-US"/>
              <a:t> </a:t>
            </a:r>
          </a:p>
        </p:txBody>
      </p:sp>
      <p:sp>
        <p:nvSpPr>
          <p:cNvPr id="10" name="Slide Number Placeholder (hidden)">
            <a:extLst>
              <a:ext uri="{FF2B5EF4-FFF2-40B4-BE49-F238E27FC236}">
                <a16:creationId xmlns:a16="http://schemas.microsoft.com/office/drawing/2014/main" id="{03B6870E-CF8C-4EED-BB0D-66F9991BDBC8}"/>
              </a:ext>
            </a:extLst>
          </p:cNvPr>
          <p:cNvSpPr>
            <a:spLocks noGrp="1"/>
          </p:cNvSpPr>
          <p:nvPr>
            <p:ph type="sldNum" sz="quarter" idx="10"/>
          </p:nvPr>
        </p:nvSpPr>
        <p:spPr>
          <a:xfrm>
            <a:off x="12182947" y="6848947"/>
            <a:ext cx="0" cy="0"/>
          </a:xfrm>
          <a:prstGeom prst="rect">
            <a:avLst/>
          </a:prstGeom>
        </p:spPr>
        <p:txBody>
          <a:bodyPr/>
          <a:lstStyle>
            <a:lvl1pPr algn="r">
              <a:defRPr>
                <a:noFill/>
              </a:defRPr>
            </a:lvl1pPr>
          </a:lstStyle>
          <a:p>
            <a:fld id="{A2218858-49EA-4BF8-8EFE-B88A4580565A}" type="slidenum">
              <a:rPr lang="en-US"/>
              <a:pPr/>
              <a:t>‹#›</a:t>
            </a:fld>
            <a:endParaRPr lang="en-US"/>
          </a:p>
        </p:txBody>
      </p:sp>
      <p:grpSp>
        <p:nvGrpSpPr>
          <p:cNvPr id="104" name="Grid Decoration">
            <a:extLst>
              <a:ext uri="{FF2B5EF4-FFF2-40B4-BE49-F238E27FC236}">
                <a16:creationId xmlns:a16="http://schemas.microsoft.com/office/drawing/2014/main" id="{477C5741-C323-4904-A7E4-C6EE7E7C36B1}"/>
              </a:ext>
            </a:extLst>
          </p:cNvPr>
          <p:cNvGrpSpPr/>
          <p:nvPr/>
        </p:nvGrpSpPr>
        <p:grpSpPr bwMode="ltGray">
          <a:xfrm>
            <a:off x="-525" y="-12600"/>
            <a:ext cx="12192525" cy="6870600"/>
            <a:chOff x="-525" y="-12600"/>
            <a:chExt cx="12192525" cy="6870600"/>
          </a:xfrm>
        </p:grpSpPr>
        <p:cxnSp>
          <p:nvCxnSpPr>
            <p:cNvPr id="6" name="Straight Connector 5">
              <a:extLst>
                <a:ext uri="{FF2B5EF4-FFF2-40B4-BE49-F238E27FC236}">
                  <a16:creationId xmlns:a16="http://schemas.microsoft.com/office/drawing/2014/main" id="{791930DD-37F9-4E5C-AF98-367271E48F65}"/>
                </a:ext>
              </a:extLst>
            </p:cNvPr>
            <p:cNvCxnSpPr/>
            <p:nvPr userDrawn="1"/>
          </p:nvCxnSpPr>
          <p:spPr bwMode="ltGray">
            <a:xfrm>
              <a:off x="0" y="5113338"/>
              <a:ext cx="12192000"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E4BECD12-13FA-465C-A5C9-F74D5C72FF86}"/>
                </a:ext>
              </a:extLst>
            </p:cNvPr>
            <p:cNvCxnSpPr>
              <a:cxnSpLocks/>
            </p:cNvCxnSpPr>
            <p:nvPr userDrawn="1"/>
          </p:nvCxnSpPr>
          <p:spPr bwMode="ltGray">
            <a:xfrm>
              <a:off x="0" y="5348288"/>
              <a:ext cx="4130675"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717E3B37-8AD5-4342-A01B-490894F55388}"/>
                </a:ext>
              </a:extLst>
            </p:cNvPr>
            <p:cNvCxnSpPr>
              <a:cxnSpLocks/>
            </p:cNvCxnSpPr>
            <p:nvPr userDrawn="1"/>
          </p:nvCxnSpPr>
          <p:spPr bwMode="ltGray">
            <a:xfrm>
              <a:off x="-525" y="5582750"/>
              <a:ext cx="4131200"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FFCDC22-4C05-4409-A1A2-BA40843B63BC}"/>
                </a:ext>
              </a:extLst>
            </p:cNvPr>
            <p:cNvCxnSpPr>
              <a:cxnSpLocks/>
            </p:cNvCxnSpPr>
            <p:nvPr userDrawn="1"/>
          </p:nvCxnSpPr>
          <p:spPr bwMode="ltGray">
            <a:xfrm>
              <a:off x="-525" y="5817212"/>
              <a:ext cx="4131200"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2442ECD-8E60-46BA-93E9-034AD2F29523}"/>
                </a:ext>
              </a:extLst>
            </p:cNvPr>
            <p:cNvCxnSpPr>
              <a:cxnSpLocks/>
            </p:cNvCxnSpPr>
            <p:nvPr userDrawn="1"/>
          </p:nvCxnSpPr>
          <p:spPr bwMode="ltGray">
            <a:xfrm flipV="1">
              <a:off x="-525" y="6049963"/>
              <a:ext cx="4131200" cy="1712"/>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FF262152-E536-45B3-B42E-FF64534BE76C}"/>
                </a:ext>
              </a:extLst>
            </p:cNvPr>
            <p:cNvCxnSpPr>
              <a:cxnSpLocks/>
            </p:cNvCxnSpPr>
            <p:nvPr userDrawn="1"/>
          </p:nvCxnSpPr>
          <p:spPr bwMode="ltGray">
            <a:xfrm>
              <a:off x="-525" y="6286136"/>
              <a:ext cx="4131200"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3DE0786-0311-432C-BF1C-0FC4484EB54C}"/>
                </a:ext>
              </a:extLst>
            </p:cNvPr>
            <p:cNvCxnSpPr>
              <a:cxnSpLocks/>
            </p:cNvCxnSpPr>
            <p:nvPr userDrawn="1"/>
          </p:nvCxnSpPr>
          <p:spPr bwMode="ltGray">
            <a:xfrm>
              <a:off x="-525" y="6520598"/>
              <a:ext cx="4131200"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1A26A46-5A23-4E71-86B8-D42B8AE213DC}"/>
                </a:ext>
              </a:extLst>
            </p:cNvPr>
            <p:cNvCxnSpPr>
              <a:cxnSpLocks/>
            </p:cNvCxnSpPr>
            <p:nvPr userDrawn="1"/>
          </p:nvCxnSpPr>
          <p:spPr bwMode="ltGray">
            <a:xfrm flipV="1">
              <a:off x="-525" y="6751638"/>
              <a:ext cx="4131200" cy="3422"/>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3932711A-14CB-4B7E-897F-0F43D5E5EA85}"/>
                </a:ext>
              </a:extLst>
            </p:cNvPr>
            <p:cNvCxnSpPr>
              <a:cxnSpLocks/>
            </p:cNvCxnSpPr>
            <p:nvPr userDrawn="1"/>
          </p:nvCxnSpPr>
          <p:spPr bwMode="ltGray">
            <a:xfrm>
              <a:off x="4130400" y="0"/>
              <a:ext cx="0" cy="685800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550FFE11-2228-4095-8213-B7DF694B07B1}"/>
                </a:ext>
              </a:extLst>
            </p:cNvPr>
            <p:cNvCxnSpPr>
              <a:cxnSpLocks/>
            </p:cNvCxnSpPr>
            <p:nvPr userDrawn="1"/>
          </p:nvCxnSpPr>
          <p:spPr bwMode="ltGray">
            <a:xfrm>
              <a:off x="2071200" y="-12600"/>
              <a:ext cx="0" cy="685800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6976BF9B-BA80-4535-9BEE-4C96B17589FE}"/>
                </a:ext>
              </a:extLst>
            </p:cNvPr>
            <p:cNvCxnSpPr>
              <a:cxnSpLocks/>
            </p:cNvCxnSpPr>
            <p:nvPr userDrawn="1"/>
          </p:nvCxnSpPr>
          <p:spPr bwMode="ltGray">
            <a:xfrm>
              <a:off x="12000" y="2539800"/>
              <a:ext cx="4118400"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2973A65C-8424-4A10-A797-3CD4EB372522}"/>
                </a:ext>
              </a:extLst>
            </p:cNvPr>
            <p:cNvCxnSpPr>
              <a:cxnSpLocks/>
            </p:cNvCxnSpPr>
            <p:nvPr userDrawn="1"/>
          </p:nvCxnSpPr>
          <p:spPr bwMode="ltGray">
            <a:xfrm>
              <a:off x="2258400" y="5113800"/>
              <a:ext cx="0" cy="174420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F9D055B9-1151-4A29-8BC8-F226B88C224E}"/>
                </a:ext>
              </a:extLst>
            </p:cNvPr>
            <p:cNvCxnSpPr>
              <a:cxnSpLocks/>
            </p:cNvCxnSpPr>
            <p:nvPr userDrawn="1"/>
          </p:nvCxnSpPr>
          <p:spPr bwMode="ltGray">
            <a:xfrm>
              <a:off x="1884000" y="5113800"/>
              <a:ext cx="0" cy="174420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8FC626A0-B95A-4A60-90B8-04C99A492EEF}"/>
                </a:ext>
              </a:extLst>
            </p:cNvPr>
            <p:cNvCxnSpPr>
              <a:cxnSpLocks/>
            </p:cNvCxnSpPr>
            <p:nvPr userDrawn="1"/>
          </p:nvCxnSpPr>
          <p:spPr bwMode="ltGray">
            <a:xfrm>
              <a:off x="2445600" y="5113800"/>
              <a:ext cx="0" cy="174420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1D2E554C-FE97-4D2B-BCC1-AB142412B25F}"/>
                </a:ext>
              </a:extLst>
            </p:cNvPr>
            <p:cNvCxnSpPr>
              <a:cxnSpLocks/>
            </p:cNvCxnSpPr>
            <p:nvPr userDrawn="1"/>
          </p:nvCxnSpPr>
          <p:spPr bwMode="ltGray">
            <a:xfrm>
              <a:off x="2632800" y="5113800"/>
              <a:ext cx="0" cy="174420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7F3C16FC-5417-4C75-B329-3F86AA17A1A7}"/>
                </a:ext>
              </a:extLst>
            </p:cNvPr>
            <p:cNvCxnSpPr>
              <a:cxnSpLocks/>
            </p:cNvCxnSpPr>
            <p:nvPr userDrawn="1"/>
          </p:nvCxnSpPr>
          <p:spPr bwMode="ltGray">
            <a:xfrm>
              <a:off x="2820000" y="5113800"/>
              <a:ext cx="0" cy="174420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F75E7C3B-12AE-4BB8-BBB5-6BDED40828A3}"/>
                </a:ext>
              </a:extLst>
            </p:cNvPr>
            <p:cNvCxnSpPr>
              <a:cxnSpLocks/>
            </p:cNvCxnSpPr>
            <p:nvPr userDrawn="1"/>
          </p:nvCxnSpPr>
          <p:spPr bwMode="ltGray">
            <a:xfrm>
              <a:off x="3007200" y="5113800"/>
              <a:ext cx="0" cy="174420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368D9680-1780-4095-A6A5-2D3C993B8140}"/>
                </a:ext>
              </a:extLst>
            </p:cNvPr>
            <p:cNvCxnSpPr>
              <a:cxnSpLocks/>
            </p:cNvCxnSpPr>
            <p:nvPr userDrawn="1"/>
          </p:nvCxnSpPr>
          <p:spPr bwMode="ltGray">
            <a:xfrm>
              <a:off x="3194400" y="5113800"/>
              <a:ext cx="0" cy="174420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BF97DB5B-2E43-4A4E-8C59-51F0966A4136}"/>
                </a:ext>
              </a:extLst>
            </p:cNvPr>
            <p:cNvCxnSpPr>
              <a:cxnSpLocks/>
            </p:cNvCxnSpPr>
            <p:nvPr userDrawn="1"/>
          </p:nvCxnSpPr>
          <p:spPr bwMode="ltGray">
            <a:xfrm>
              <a:off x="3381600" y="5113800"/>
              <a:ext cx="0" cy="174420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87ACA9E8-0A0A-4BEC-B611-67DE5E820CA3}"/>
                </a:ext>
              </a:extLst>
            </p:cNvPr>
            <p:cNvCxnSpPr>
              <a:cxnSpLocks/>
            </p:cNvCxnSpPr>
            <p:nvPr userDrawn="1"/>
          </p:nvCxnSpPr>
          <p:spPr bwMode="ltGray">
            <a:xfrm>
              <a:off x="3568800" y="5113800"/>
              <a:ext cx="0" cy="174420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103294FB-D050-4427-B3A7-7AB40551D4AF}"/>
                </a:ext>
              </a:extLst>
            </p:cNvPr>
            <p:cNvCxnSpPr>
              <a:cxnSpLocks/>
            </p:cNvCxnSpPr>
            <p:nvPr userDrawn="1"/>
          </p:nvCxnSpPr>
          <p:spPr bwMode="ltGray">
            <a:xfrm>
              <a:off x="3756000" y="5113800"/>
              <a:ext cx="0" cy="174420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6F44C384-B751-406C-BE7A-68C3296941EA}"/>
                </a:ext>
              </a:extLst>
            </p:cNvPr>
            <p:cNvCxnSpPr>
              <a:cxnSpLocks/>
            </p:cNvCxnSpPr>
            <p:nvPr userDrawn="1"/>
          </p:nvCxnSpPr>
          <p:spPr bwMode="ltGray">
            <a:xfrm>
              <a:off x="3943200" y="5113800"/>
              <a:ext cx="0" cy="174420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 name="Straight Connector 101">
              <a:extLst>
                <a:ext uri="{FF2B5EF4-FFF2-40B4-BE49-F238E27FC236}">
                  <a16:creationId xmlns:a16="http://schemas.microsoft.com/office/drawing/2014/main" id="{575287CC-10F4-4756-ACFF-FC235CC31B94}"/>
                </a:ext>
              </a:extLst>
            </p:cNvPr>
            <p:cNvCxnSpPr>
              <a:cxnSpLocks/>
            </p:cNvCxnSpPr>
            <p:nvPr userDrawn="1"/>
          </p:nvCxnSpPr>
          <p:spPr bwMode="ltGray">
            <a:xfrm>
              <a:off x="1696800" y="5113800"/>
              <a:ext cx="0" cy="174420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 name="Straight Connector 102">
              <a:extLst>
                <a:ext uri="{FF2B5EF4-FFF2-40B4-BE49-F238E27FC236}">
                  <a16:creationId xmlns:a16="http://schemas.microsoft.com/office/drawing/2014/main" id="{EBBA423D-CED0-4685-B301-48162C9D196A}"/>
                </a:ext>
              </a:extLst>
            </p:cNvPr>
            <p:cNvCxnSpPr>
              <a:cxnSpLocks/>
            </p:cNvCxnSpPr>
            <p:nvPr userDrawn="1"/>
          </p:nvCxnSpPr>
          <p:spPr bwMode="ltGray">
            <a:xfrm>
              <a:off x="1509600" y="5113800"/>
              <a:ext cx="0" cy="174420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7" name="Straight Connector 103">
              <a:extLst>
                <a:ext uri="{FF2B5EF4-FFF2-40B4-BE49-F238E27FC236}">
                  <a16:creationId xmlns:a16="http://schemas.microsoft.com/office/drawing/2014/main" id="{EF37AE5F-737F-47BB-8C7C-73008137DF0F}"/>
                </a:ext>
              </a:extLst>
            </p:cNvPr>
            <p:cNvCxnSpPr>
              <a:cxnSpLocks/>
            </p:cNvCxnSpPr>
            <p:nvPr userDrawn="1"/>
          </p:nvCxnSpPr>
          <p:spPr bwMode="ltGray">
            <a:xfrm>
              <a:off x="1322400" y="5113800"/>
              <a:ext cx="0" cy="174420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6AB332B4-661E-480F-B3A7-03A1659F61C9}"/>
                </a:ext>
              </a:extLst>
            </p:cNvPr>
            <p:cNvCxnSpPr>
              <a:cxnSpLocks/>
            </p:cNvCxnSpPr>
            <p:nvPr userDrawn="1"/>
          </p:nvCxnSpPr>
          <p:spPr bwMode="ltGray">
            <a:xfrm>
              <a:off x="1135200" y="5113800"/>
              <a:ext cx="0" cy="174420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8B801BD6-B64D-436A-A2C8-FE764D59FA3C}"/>
                </a:ext>
              </a:extLst>
            </p:cNvPr>
            <p:cNvCxnSpPr>
              <a:cxnSpLocks/>
            </p:cNvCxnSpPr>
            <p:nvPr userDrawn="1"/>
          </p:nvCxnSpPr>
          <p:spPr bwMode="ltGray">
            <a:xfrm>
              <a:off x="948000" y="5113800"/>
              <a:ext cx="0" cy="174420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82BFCE8B-EFDD-4BF9-8236-5088DA0366C9}"/>
                </a:ext>
              </a:extLst>
            </p:cNvPr>
            <p:cNvCxnSpPr>
              <a:cxnSpLocks/>
            </p:cNvCxnSpPr>
            <p:nvPr userDrawn="1"/>
          </p:nvCxnSpPr>
          <p:spPr bwMode="ltGray">
            <a:xfrm>
              <a:off x="760800" y="5113800"/>
              <a:ext cx="0" cy="174420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C131BE53-9ED4-46DB-8379-0EAF4BA536FA}"/>
                </a:ext>
              </a:extLst>
            </p:cNvPr>
            <p:cNvCxnSpPr>
              <a:cxnSpLocks/>
            </p:cNvCxnSpPr>
            <p:nvPr userDrawn="1"/>
          </p:nvCxnSpPr>
          <p:spPr bwMode="ltGray">
            <a:xfrm>
              <a:off x="573600" y="5113800"/>
              <a:ext cx="0" cy="174420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096AB21B-7279-46BA-BE0B-765FFC845040}"/>
                </a:ext>
              </a:extLst>
            </p:cNvPr>
            <p:cNvCxnSpPr>
              <a:cxnSpLocks/>
            </p:cNvCxnSpPr>
            <p:nvPr userDrawn="1"/>
          </p:nvCxnSpPr>
          <p:spPr bwMode="ltGray">
            <a:xfrm>
              <a:off x="12000" y="5113800"/>
              <a:ext cx="0" cy="174420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D078673B-947B-4697-BE71-880F0EEF3245}"/>
                </a:ext>
              </a:extLst>
            </p:cNvPr>
            <p:cNvCxnSpPr>
              <a:cxnSpLocks/>
            </p:cNvCxnSpPr>
            <p:nvPr userDrawn="1"/>
          </p:nvCxnSpPr>
          <p:spPr bwMode="ltGray">
            <a:xfrm>
              <a:off x="199200" y="5113800"/>
              <a:ext cx="0" cy="174420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900A1DFC-F57B-4770-90BD-038EC73C4118}"/>
                </a:ext>
              </a:extLst>
            </p:cNvPr>
            <p:cNvCxnSpPr>
              <a:cxnSpLocks/>
            </p:cNvCxnSpPr>
            <p:nvPr userDrawn="1"/>
          </p:nvCxnSpPr>
          <p:spPr bwMode="ltGray">
            <a:xfrm>
              <a:off x="386400" y="5113800"/>
              <a:ext cx="0" cy="174420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41" name="Picture Placeholder (P41)">
            <a:extLst>
              <a:ext uri="{FF2B5EF4-FFF2-40B4-BE49-F238E27FC236}">
                <a16:creationId xmlns:a16="http://schemas.microsoft.com/office/drawing/2014/main" id="{D463EF9F-EC08-4F41-95E7-7BC682D3D8E8}"/>
              </a:ext>
            </a:extLst>
          </p:cNvPr>
          <p:cNvSpPr>
            <a:spLocks noGrp="1"/>
          </p:cNvSpPr>
          <p:nvPr>
            <p:ph type="pic" sz="quarter" idx="41" hasCustomPrompt="1"/>
          </p:nvPr>
        </p:nvSpPr>
        <p:spPr>
          <a:xfrm>
            <a:off x="0" y="0"/>
            <a:ext cx="12192000" cy="6858000"/>
          </a:xfrm>
          <a:custGeom>
            <a:avLst/>
            <a:gdLst>
              <a:gd name="connsiteX0" fmla="*/ 4136750 w 12192000"/>
              <a:gd name="connsiteY0" fmla="*/ 5113800 h 6858000"/>
              <a:gd name="connsiteX1" fmla="*/ 4364400 w 12192000"/>
              <a:gd name="connsiteY1" fmla="*/ 5113800 h 6858000"/>
              <a:gd name="connsiteX2" fmla="*/ 12192000 w 12192000"/>
              <a:gd name="connsiteY2" fmla="*/ 5113800 h 6858000"/>
              <a:gd name="connsiteX3" fmla="*/ 12192000 w 12192000"/>
              <a:gd name="connsiteY3" fmla="*/ 6858000 h 6858000"/>
              <a:gd name="connsiteX4" fmla="*/ 4136750 w 12192000"/>
              <a:gd name="connsiteY4" fmla="*/ 6858000 h 6858000"/>
              <a:gd name="connsiteX5" fmla="*/ 0 w 12192000"/>
              <a:gd name="connsiteY5" fmla="*/ 5113800 h 6858000"/>
              <a:gd name="connsiteX6" fmla="*/ 4130400 w 12192000"/>
              <a:gd name="connsiteY6" fmla="*/ 5113800 h 6858000"/>
              <a:gd name="connsiteX7" fmla="*/ 4130400 w 12192000"/>
              <a:gd name="connsiteY7" fmla="*/ 6858000 h 6858000"/>
              <a:gd name="connsiteX8" fmla="*/ 0 w 12192000"/>
              <a:gd name="connsiteY8" fmla="*/ 6858000 h 6858000"/>
              <a:gd name="connsiteX9" fmla="*/ 0 w 12192000"/>
              <a:gd name="connsiteY9" fmla="*/ 0 h 6858000"/>
              <a:gd name="connsiteX10" fmla="*/ 4130400 w 12192000"/>
              <a:gd name="connsiteY10" fmla="*/ 0 h 6858000"/>
              <a:gd name="connsiteX11" fmla="*/ 4130400 w 12192000"/>
              <a:gd name="connsiteY11" fmla="*/ 5067000 h 6858000"/>
              <a:gd name="connsiteX12" fmla="*/ 4130400 w 12192000"/>
              <a:gd name="connsiteY12" fmla="*/ 5107450 h 6858000"/>
              <a:gd name="connsiteX13" fmla="*/ 0 w 12192000"/>
              <a:gd name="connsiteY13" fmla="*/ 510745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192000" h="6858000">
                <a:moveTo>
                  <a:pt x="4136750" y="5113800"/>
                </a:moveTo>
                <a:lnTo>
                  <a:pt x="4364400" y="5113800"/>
                </a:lnTo>
                <a:lnTo>
                  <a:pt x="12192000" y="5113800"/>
                </a:lnTo>
                <a:lnTo>
                  <a:pt x="12192000" y="6858000"/>
                </a:lnTo>
                <a:lnTo>
                  <a:pt x="4136750" y="6858000"/>
                </a:lnTo>
                <a:close/>
                <a:moveTo>
                  <a:pt x="0" y="5113800"/>
                </a:moveTo>
                <a:lnTo>
                  <a:pt x="4130400" y="5113800"/>
                </a:lnTo>
                <a:lnTo>
                  <a:pt x="4130400" y="6858000"/>
                </a:lnTo>
                <a:lnTo>
                  <a:pt x="0" y="6858000"/>
                </a:lnTo>
                <a:close/>
                <a:moveTo>
                  <a:pt x="0" y="0"/>
                </a:moveTo>
                <a:lnTo>
                  <a:pt x="4130400" y="0"/>
                </a:lnTo>
                <a:lnTo>
                  <a:pt x="4130400" y="5067000"/>
                </a:lnTo>
                <a:lnTo>
                  <a:pt x="4130400" y="5107450"/>
                </a:lnTo>
                <a:lnTo>
                  <a:pt x="0" y="5107450"/>
                </a:lnTo>
                <a:close/>
              </a:path>
            </a:pathLst>
          </a:custGeom>
          <a:noFill/>
        </p:spPr>
        <p:txBody>
          <a:bodyPr wrap="square" lIns="396000" rIns="396000" bIns="468000" anchor="ctr" anchorCtr="0">
            <a:noAutofit/>
          </a:bodyPr>
          <a:lstStyle>
            <a:lvl1pPr algn="l">
              <a:defRPr sz="1200" baseline="0">
                <a:solidFill>
                  <a:schemeClr val="bg1"/>
                </a:solidFill>
              </a:defRPr>
            </a:lvl1pPr>
          </a:lstStyle>
          <a:p>
            <a:r>
              <a:rPr lang="en-US"/>
              <a:t>Click on area to add picture</a:t>
            </a:r>
          </a:p>
        </p:txBody>
      </p:sp>
      <p:sp>
        <p:nvSpPr>
          <p:cNvPr id="3" name="Title">
            <a:extLst>
              <a:ext uri="{FF2B5EF4-FFF2-40B4-BE49-F238E27FC236}">
                <a16:creationId xmlns:a16="http://schemas.microsoft.com/office/drawing/2014/main" id="{0CA825D8-8A74-4D85-9E5D-DA0C5C57A3B9}"/>
              </a:ext>
            </a:extLst>
          </p:cNvPr>
          <p:cNvSpPr>
            <a:spLocks noGrp="1"/>
          </p:cNvSpPr>
          <p:nvPr>
            <p:ph type="ctrTitle" hasCustomPrompt="1"/>
          </p:nvPr>
        </p:nvSpPr>
        <p:spPr>
          <a:xfrm>
            <a:off x="4505325" y="2025000"/>
            <a:ext cx="5849475" cy="467820"/>
          </a:xfrm>
        </p:spPr>
        <p:txBody>
          <a:bodyPr tIns="0" bIns="0" anchor="b"/>
          <a:lstStyle>
            <a:lvl1pPr algn="l" defTabSz="374400">
              <a:lnSpc>
                <a:spcPct val="95000"/>
              </a:lnSpc>
              <a:spcAft>
                <a:spcPts val="0"/>
              </a:spcAft>
              <a:defRPr sz="3200" baseline="0">
                <a:solidFill>
                  <a:schemeClr val="bg1"/>
                </a:solidFill>
              </a:defRPr>
            </a:lvl1pPr>
          </a:lstStyle>
          <a:p>
            <a:r>
              <a:rPr lang="en-US"/>
              <a:t>Click to edit heading</a:t>
            </a:r>
          </a:p>
        </p:txBody>
      </p:sp>
      <p:sp>
        <p:nvSpPr>
          <p:cNvPr id="2" name="Subtitle">
            <a:extLst>
              <a:ext uri="{FF2B5EF4-FFF2-40B4-BE49-F238E27FC236}">
                <a16:creationId xmlns:a16="http://schemas.microsoft.com/office/drawing/2014/main" id="{B79FE9FA-B090-40ED-A66C-FC46A2929FAF}"/>
              </a:ext>
            </a:extLst>
          </p:cNvPr>
          <p:cNvSpPr>
            <a:spLocks noGrp="1"/>
          </p:cNvSpPr>
          <p:nvPr>
            <p:ph type="subTitle" idx="1" hasCustomPrompt="1"/>
          </p:nvPr>
        </p:nvSpPr>
        <p:spPr>
          <a:xfrm>
            <a:off x="4505325" y="2492819"/>
            <a:ext cx="5849475" cy="371784"/>
          </a:xfrm>
        </p:spPr>
        <p:txBody>
          <a:bodyPr wrap="square" tIns="3600">
            <a:noAutofit/>
          </a:bodyPr>
          <a:lstStyle>
            <a:lvl1pPr>
              <a:defRPr sz="2400" b="1" baseline="0">
                <a:solidFill>
                  <a:schemeClr val="bg1"/>
                </a:solidFill>
              </a:defRPr>
            </a:lvl1pPr>
            <a:lvl2pPr>
              <a:defRPr sz="2400" baseline="0"/>
            </a:lvl2pPr>
            <a:lvl3pPr>
              <a:defRPr sz="2400" baseline="0"/>
            </a:lvl3pPr>
            <a:lvl4pPr>
              <a:defRPr sz="2400" baseline="0"/>
            </a:lvl4pPr>
            <a:lvl5pPr>
              <a:defRPr sz="2400" baseline="0"/>
            </a:lvl5pPr>
            <a:lvl6pPr>
              <a:defRPr sz="2400" baseline="0"/>
            </a:lvl6pPr>
            <a:lvl7pPr>
              <a:defRPr sz="2400" baseline="0"/>
            </a:lvl7pPr>
            <a:lvl8pPr>
              <a:defRPr sz="2400" baseline="0"/>
            </a:lvl8pPr>
            <a:lvl9pPr>
              <a:defRPr sz="2400" baseline="0"/>
            </a:lvl9pPr>
          </a:lstStyle>
          <a:p>
            <a:r>
              <a:rPr lang="en-US"/>
              <a:t>Click to edit subheading</a:t>
            </a:r>
          </a:p>
        </p:txBody>
      </p:sp>
      <p:sp>
        <p:nvSpPr>
          <p:cNvPr id="103" name="Logo">
            <a:extLst>
              <a:ext uri="{FF2B5EF4-FFF2-40B4-BE49-F238E27FC236}">
                <a16:creationId xmlns:a16="http://schemas.microsoft.com/office/drawing/2014/main" id="{66B4BCD1-6E4A-40C1-85DC-38A5A7EEA082}"/>
              </a:ext>
            </a:extLst>
          </p:cNvPr>
          <p:cNvSpPr>
            <a:spLocks noChangeAspect="1"/>
          </p:cNvSpPr>
          <p:nvPr/>
        </p:nvSpPr>
        <p:spPr bwMode="black">
          <a:xfrm>
            <a:off x="10111908" y="433388"/>
            <a:ext cx="1694330" cy="468412"/>
          </a:xfrm>
          <a:custGeom>
            <a:avLst/>
            <a:gdLst>
              <a:gd name="connsiteX0" fmla="*/ 322580 w 2575560"/>
              <a:gd name="connsiteY0" fmla="*/ 171554 h 719869"/>
              <a:gd name="connsiteX1" fmla="*/ 261620 w 2575560"/>
              <a:gd name="connsiteY1" fmla="*/ 452224 h 719869"/>
              <a:gd name="connsiteX2" fmla="*/ 384810 w 2575560"/>
              <a:gd name="connsiteY2" fmla="*/ 452224 h 719869"/>
              <a:gd name="connsiteX3" fmla="*/ 941070 w 2575560"/>
              <a:gd name="connsiteY3" fmla="*/ 157584 h 719869"/>
              <a:gd name="connsiteX4" fmla="*/ 892810 w 2575560"/>
              <a:gd name="connsiteY4" fmla="*/ 212194 h 719869"/>
              <a:gd name="connsiteX5" fmla="*/ 998220 w 2575560"/>
              <a:gd name="connsiteY5" fmla="*/ 293474 h 719869"/>
              <a:gd name="connsiteX6" fmla="*/ 1195070 w 2575560"/>
              <a:gd name="connsiteY6" fmla="*/ 500484 h 719869"/>
              <a:gd name="connsiteX7" fmla="*/ 1009650 w 2575560"/>
              <a:gd name="connsiteY7" fmla="*/ 703684 h 719869"/>
              <a:gd name="connsiteX8" fmla="*/ 687070 w 2575560"/>
              <a:gd name="connsiteY8" fmla="*/ 671934 h 719869"/>
              <a:gd name="connsiteX9" fmla="*/ 687070 w 2575560"/>
              <a:gd name="connsiteY9" fmla="*/ 506834 h 719869"/>
              <a:gd name="connsiteX10" fmla="*/ 876300 w 2575560"/>
              <a:gd name="connsiteY10" fmla="*/ 577954 h 719869"/>
              <a:gd name="connsiteX11" fmla="*/ 981710 w 2575560"/>
              <a:gd name="connsiteY11" fmla="*/ 500484 h 719869"/>
              <a:gd name="connsiteX12" fmla="*/ 909320 w 2575560"/>
              <a:gd name="connsiteY12" fmla="*/ 420474 h 719869"/>
              <a:gd name="connsiteX13" fmla="*/ 941070 w 2575560"/>
              <a:gd name="connsiteY13" fmla="*/ 157584 h 719869"/>
              <a:gd name="connsiteX14" fmla="*/ 2136140 w 2575560"/>
              <a:gd name="connsiteY14" fmla="*/ 20424 h 719869"/>
              <a:gd name="connsiteX15" fmla="*/ 2321560 w 2575560"/>
              <a:gd name="connsiteY15" fmla="*/ 20424 h 719869"/>
              <a:gd name="connsiteX16" fmla="*/ 2321560 w 2575560"/>
              <a:gd name="connsiteY16" fmla="*/ 562714 h 719869"/>
              <a:gd name="connsiteX17" fmla="*/ 2575560 w 2575560"/>
              <a:gd name="connsiteY17" fmla="*/ 562714 h 719869"/>
              <a:gd name="connsiteX18" fmla="*/ 2575560 w 2575560"/>
              <a:gd name="connsiteY18" fmla="*/ 706224 h 719869"/>
              <a:gd name="connsiteX19" fmla="*/ 2136140 w 2575560"/>
              <a:gd name="connsiteY19" fmla="*/ 706224 h 719869"/>
              <a:gd name="connsiteX20" fmla="*/ 1346200 w 2575560"/>
              <a:gd name="connsiteY20" fmla="*/ 20424 h 719869"/>
              <a:gd name="connsiteX21" fmla="*/ 1551940 w 2575560"/>
              <a:gd name="connsiteY21" fmla="*/ 20424 h 719869"/>
              <a:gd name="connsiteX22" fmla="*/ 1648460 w 2575560"/>
              <a:gd name="connsiteY22" fmla="*/ 431904 h 719869"/>
              <a:gd name="connsiteX23" fmla="*/ 1743710 w 2575560"/>
              <a:gd name="connsiteY23" fmla="*/ 20424 h 719869"/>
              <a:gd name="connsiteX24" fmla="*/ 1950720 w 2575560"/>
              <a:gd name="connsiteY24" fmla="*/ 20424 h 719869"/>
              <a:gd name="connsiteX25" fmla="*/ 2039620 w 2575560"/>
              <a:gd name="connsiteY25" fmla="*/ 706224 h 719869"/>
              <a:gd name="connsiteX26" fmla="*/ 1846580 w 2575560"/>
              <a:gd name="connsiteY26" fmla="*/ 706224 h 719869"/>
              <a:gd name="connsiteX27" fmla="*/ 1813560 w 2575560"/>
              <a:gd name="connsiteY27" fmla="*/ 274424 h 719869"/>
              <a:gd name="connsiteX28" fmla="*/ 1723390 w 2575560"/>
              <a:gd name="connsiteY28" fmla="*/ 706224 h 719869"/>
              <a:gd name="connsiteX29" fmla="*/ 1572260 w 2575560"/>
              <a:gd name="connsiteY29" fmla="*/ 706224 h 719869"/>
              <a:gd name="connsiteX30" fmla="*/ 1483360 w 2575560"/>
              <a:gd name="connsiteY30" fmla="*/ 274424 h 719869"/>
              <a:gd name="connsiteX31" fmla="*/ 1449070 w 2575560"/>
              <a:gd name="connsiteY31" fmla="*/ 706224 h 719869"/>
              <a:gd name="connsiteX32" fmla="*/ 1257300 w 2575560"/>
              <a:gd name="connsiteY32" fmla="*/ 706224 h 719869"/>
              <a:gd name="connsiteX33" fmla="*/ 205740 w 2575560"/>
              <a:gd name="connsiteY33" fmla="*/ 20424 h 719869"/>
              <a:gd name="connsiteX34" fmla="*/ 439420 w 2575560"/>
              <a:gd name="connsiteY34" fmla="*/ 20424 h 719869"/>
              <a:gd name="connsiteX35" fmla="*/ 645160 w 2575560"/>
              <a:gd name="connsiteY35" fmla="*/ 706224 h 719869"/>
              <a:gd name="connsiteX36" fmla="*/ 439420 w 2575560"/>
              <a:gd name="connsiteY36" fmla="*/ 706224 h 719869"/>
              <a:gd name="connsiteX37" fmla="*/ 411480 w 2575560"/>
              <a:gd name="connsiteY37" fmla="*/ 583034 h 719869"/>
              <a:gd name="connsiteX38" fmla="*/ 232410 w 2575560"/>
              <a:gd name="connsiteY38" fmla="*/ 583034 h 719869"/>
              <a:gd name="connsiteX39" fmla="*/ 204470 w 2575560"/>
              <a:gd name="connsiteY39" fmla="*/ 706224 h 719869"/>
              <a:gd name="connsiteX40" fmla="*/ 0 w 2575560"/>
              <a:gd name="connsiteY40" fmla="*/ 706224 h 719869"/>
              <a:gd name="connsiteX41" fmla="*/ 994112 w 2575560"/>
              <a:gd name="connsiteY41" fmla="*/ 422 h 719869"/>
              <a:gd name="connsiteX42" fmla="*/ 1140459 w 2575560"/>
              <a:gd name="connsiteY42" fmla="*/ 34395 h 719869"/>
              <a:gd name="connsiteX43" fmla="*/ 1140459 w 2575560"/>
              <a:gd name="connsiteY43" fmla="*/ 212195 h 719869"/>
              <a:gd name="connsiteX44" fmla="*/ 701040 w 2575560"/>
              <a:gd name="connsiteY44" fmla="*/ 260455 h 719869"/>
              <a:gd name="connsiteX45" fmla="*/ 994112 w 2575560"/>
              <a:gd name="connsiteY45" fmla="*/ 422 h 719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2575560" h="719869">
                <a:moveTo>
                  <a:pt x="322580" y="171554"/>
                </a:moveTo>
                <a:lnTo>
                  <a:pt x="261620" y="452224"/>
                </a:lnTo>
                <a:lnTo>
                  <a:pt x="384810" y="452224"/>
                </a:lnTo>
                <a:close/>
                <a:moveTo>
                  <a:pt x="941070" y="157584"/>
                </a:moveTo>
                <a:cubicBezTo>
                  <a:pt x="900430" y="170284"/>
                  <a:pt x="892810" y="191874"/>
                  <a:pt x="892810" y="212194"/>
                </a:cubicBezTo>
                <a:cubicBezTo>
                  <a:pt x="892810" y="261724"/>
                  <a:pt x="955040" y="276964"/>
                  <a:pt x="998220" y="293474"/>
                </a:cubicBezTo>
                <a:cubicBezTo>
                  <a:pt x="1069340" y="320144"/>
                  <a:pt x="1195070" y="355704"/>
                  <a:pt x="1195070" y="500484"/>
                </a:cubicBezTo>
                <a:cubicBezTo>
                  <a:pt x="1195070" y="589384"/>
                  <a:pt x="1109980" y="673204"/>
                  <a:pt x="1009650" y="703684"/>
                </a:cubicBezTo>
                <a:cubicBezTo>
                  <a:pt x="885190" y="741784"/>
                  <a:pt x="763270" y="704954"/>
                  <a:pt x="687070" y="671934"/>
                </a:cubicBezTo>
                <a:lnTo>
                  <a:pt x="687070" y="506834"/>
                </a:lnTo>
                <a:cubicBezTo>
                  <a:pt x="750570" y="552554"/>
                  <a:pt x="806450" y="576684"/>
                  <a:pt x="876300" y="577954"/>
                </a:cubicBezTo>
                <a:cubicBezTo>
                  <a:pt x="918210" y="579224"/>
                  <a:pt x="981710" y="558904"/>
                  <a:pt x="981710" y="500484"/>
                </a:cubicBezTo>
                <a:cubicBezTo>
                  <a:pt x="981710" y="449684"/>
                  <a:pt x="935990" y="434444"/>
                  <a:pt x="909320" y="420474"/>
                </a:cubicBezTo>
                <a:cubicBezTo>
                  <a:pt x="758190" y="337924"/>
                  <a:pt x="803910" y="171554"/>
                  <a:pt x="941070" y="157584"/>
                </a:cubicBezTo>
                <a:close/>
                <a:moveTo>
                  <a:pt x="2136140" y="20424"/>
                </a:moveTo>
                <a:lnTo>
                  <a:pt x="2321560" y="20424"/>
                </a:lnTo>
                <a:lnTo>
                  <a:pt x="2321560" y="562714"/>
                </a:lnTo>
                <a:lnTo>
                  <a:pt x="2575560" y="562714"/>
                </a:lnTo>
                <a:lnTo>
                  <a:pt x="2575560" y="706224"/>
                </a:lnTo>
                <a:lnTo>
                  <a:pt x="2136140" y="706224"/>
                </a:lnTo>
                <a:close/>
                <a:moveTo>
                  <a:pt x="1346200" y="20424"/>
                </a:moveTo>
                <a:lnTo>
                  <a:pt x="1551940" y="20424"/>
                </a:lnTo>
                <a:lnTo>
                  <a:pt x="1648460" y="431904"/>
                </a:lnTo>
                <a:lnTo>
                  <a:pt x="1743710" y="20424"/>
                </a:lnTo>
                <a:lnTo>
                  <a:pt x="1950720" y="20424"/>
                </a:lnTo>
                <a:lnTo>
                  <a:pt x="2039620" y="706224"/>
                </a:lnTo>
                <a:lnTo>
                  <a:pt x="1846580" y="706224"/>
                </a:lnTo>
                <a:lnTo>
                  <a:pt x="1813560" y="274424"/>
                </a:lnTo>
                <a:lnTo>
                  <a:pt x="1723390" y="706224"/>
                </a:lnTo>
                <a:lnTo>
                  <a:pt x="1572260" y="706224"/>
                </a:lnTo>
                <a:lnTo>
                  <a:pt x="1483360" y="274424"/>
                </a:lnTo>
                <a:lnTo>
                  <a:pt x="1449070" y="706224"/>
                </a:lnTo>
                <a:lnTo>
                  <a:pt x="1257300" y="706224"/>
                </a:lnTo>
                <a:close/>
                <a:moveTo>
                  <a:pt x="205740" y="20424"/>
                </a:moveTo>
                <a:lnTo>
                  <a:pt x="439420" y="20424"/>
                </a:lnTo>
                <a:lnTo>
                  <a:pt x="645160" y="706224"/>
                </a:lnTo>
                <a:lnTo>
                  <a:pt x="439420" y="706224"/>
                </a:lnTo>
                <a:lnTo>
                  <a:pt x="411480" y="583034"/>
                </a:lnTo>
                <a:lnTo>
                  <a:pt x="232410" y="583034"/>
                </a:lnTo>
                <a:lnTo>
                  <a:pt x="204470" y="706224"/>
                </a:lnTo>
                <a:lnTo>
                  <a:pt x="0" y="706224"/>
                </a:lnTo>
                <a:close/>
                <a:moveTo>
                  <a:pt x="994112" y="422"/>
                </a:moveTo>
                <a:cubicBezTo>
                  <a:pt x="1046321" y="2724"/>
                  <a:pt x="1097597" y="14392"/>
                  <a:pt x="1140459" y="34395"/>
                </a:cubicBezTo>
                <a:cubicBezTo>
                  <a:pt x="1143000" y="75035"/>
                  <a:pt x="1146809" y="118215"/>
                  <a:pt x="1140459" y="212195"/>
                </a:cubicBezTo>
                <a:cubicBezTo>
                  <a:pt x="970280" y="63605"/>
                  <a:pt x="703580" y="123295"/>
                  <a:pt x="701040" y="260455"/>
                </a:cubicBezTo>
                <a:cubicBezTo>
                  <a:pt x="672465" y="70907"/>
                  <a:pt x="837486" y="-6483"/>
                  <a:pt x="994112" y="422"/>
                </a:cubicBezTo>
                <a:close/>
              </a:path>
            </a:pathLst>
          </a:custGeom>
          <a:solidFill>
            <a:srgbClr val="FFFFFF"/>
          </a:solidFill>
          <a:ln w="12700"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400">
              <a:latin typeface="Arial" panose="020B0604020202020204" pitchFamily="34" charset="0"/>
              <a:cs typeface="Arial" panose="020B0604020202020204" pitchFamily="34" charset="0"/>
            </a:endParaRPr>
          </a:p>
        </p:txBody>
      </p:sp>
      <p:sp>
        <p:nvSpPr>
          <p:cNvPr id="57" name="MIO_AGENDA_IGNORE_NAVIGATION" hidden="1">
            <a:extLst>
              <a:ext uri="{FF2B5EF4-FFF2-40B4-BE49-F238E27FC236}">
                <a16:creationId xmlns:a16="http://schemas.microsoft.com/office/drawing/2014/main" id="{287EF10B-E93F-4F89-9FB3-1A347169686C}"/>
              </a:ext>
            </a:extLst>
          </p:cNvPr>
          <p:cNvSpPr/>
          <p:nvPr/>
        </p:nvSpPr>
        <p:spPr>
          <a:xfrm>
            <a:off x="11804960" y="128368"/>
            <a:ext cx="203200" cy="203200"/>
          </a:xfrm>
          <a:prstGeom prst="noSmoking">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nl-NL"/>
            </a:defPPr>
            <a:lvl1pPr marL="0" algn="l" defTabSz="1371600" rtl="0" eaLnBrk="1" latinLnBrk="0" hangingPunct="1">
              <a:defRPr sz="2700" kern="1200">
                <a:solidFill>
                  <a:schemeClr val="lt1"/>
                </a:solidFill>
                <a:latin typeface="+mn-lt"/>
                <a:ea typeface="+mn-ea"/>
                <a:cs typeface="+mn-cs"/>
              </a:defRPr>
            </a:lvl1pPr>
            <a:lvl2pPr marL="685800" algn="l" defTabSz="1371600" rtl="0" eaLnBrk="1" latinLnBrk="0" hangingPunct="1">
              <a:defRPr sz="2700" kern="1200">
                <a:solidFill>
                  <a:schemeClr val="lt1"/>
                </a:solidFill>
                <a:latin typeface="+mn-lt"/>
                <a:ea typeface="+mn-ea"/>
                <a:cs typeface="+mn-cs"/>
              </a:defRPr>
            </a:lvl2pPr>
            <a:lvl3pPr marL="1371600" algn="l" defTabSz="1371600" rtl="0" eaLnBrk="1" latinLnBrk="0" hangingPunct="1">
              <a:defRPr sz="2700" kern="1200">
                <a:solidFill>
                  <a:schemeClr val="lt1"/>
                </a:solidFill>
                <a:latin typeface="+mn-lt"/>
                <a:ea typeface="+mn-ea"/>
                <a:cs typeface="+mn-cs"/>
              </a:defRPr>
            </a:lvl3pPr>
            <a:lvl4pPr marL="2057400" algn="l" defTabSz="1371600" rtl="0" eaLnBrk="1" latinLnBrk="0" hangingPunct="1">
              <a:defRPr sz="2700" kern="1200">
                <a:solidFill>
                  <a:schemeClr val="lt1"/>
                </a:solidFill>
                <a:latin typeface="+mn-lt"/>
                <a:ea typeface="+mn-ea"/>
                <a:cs typeface="+mn-cs"/>
              </a:defRPr>
            </a:lvl4pPr>
            <a:lvl5pPr marL="2743200" algn="l" defTabSz="1371600" rtl="0" eaLnBrk="1" latinLnBrk="0" hangingPunct="1">
              <a:defRPr sz="2700" kern="1200">
                <a:solidFill>
                  <a:schemeClr val="lt1"/>
                </a:solidFill>
                <a:latin typeface="+mn-lt"/>
                <a:ea typeface="+mn-ea"/>
                <a:cs typeface="+mn-cs"/>
              </a:defRPr>
            </a:lvl5pPr>
            <a:lvl6pPr marL="3429000" algn="l" defTabSz="1371600" rtl="0" eaLnBrk="1" latinLnBrk="0" hangingPunct="1">
              <a:defRPr sz="2700" kern="1200">
                <a:solidFill>
                  <a:schemeClr val="lt1"/>
                </a:solidFill>
                <a:latin typeface="+mn-lt"/>
                <a:ea typeface="+mn-ea"/>
                <a:cs typeface="+mn-cs"/>
              </a:defRPr>
            </a:lvl6pPr>
            <a:lvl7pPr marL="4114800" algn="l" defTabSz="1371600" rtl="0" eaLnBrk="1" latinLnBrk="0" hangingPunct="1">
              <a:defRPr sz="2700" kern="1200">
                <a:solidFill>
                  <a:schemeClr val="lt1"/>
                </a:solidFill>
                <a:latin typeface="+mn-lt"/>
                <a:ea typeface="+mn-ea"/>
                <a:cs typeface="+mn-cs"/>
              </a:defRPr>
            </a:lvl7pPr>
            <a:lvl8pPr marL="4800600" algn="l" defTabSz="1371600" rtl="0" eaLnBrk="1" latinLnBrk="0" hangingPunct="1">
              <a:defRPr sz="2700" kern="1200">
                <a:solidFill>
                  <a:schemeClr val="lt1"/>
                </a:solidFill>
                <a:latin typeface="+mn-lt"/>
                <a:ea typeface="+mn-ea"/>
                <a:cs typeface="+mn-cs"/>
              </a:defRPr>
            </a:lvl8pPr>
            <a:lvl9pPr marL="5486400" algn="l" defTabSz="1371600" rtl="0" eaLnBrk="1" latinLnBrk="0" hangingPunct="1">
              <a:defRPr sz="2700" kern="1200">
                <a:solidFill>
                  <a:schemeClr val="lt1"/>
                </a:solidFill>
                <a:latin typeface="+mn-lt"/>
                <a:ea typeface="+mn-ea"/>
                <a:cs typeface="+mn-cs"/>
              </a:defRPr>
            </a:lvl9pPr>
          </a:lstStyle>
          <a:p>
            <a:pPr algn="ctr"/>
            <a:endParaRPr lang="en-US">
              <a:solidFill>
                <a:schemeClr val="tx1"/>
              </a:solidFill>
            </a:endParaRPr>
          </a:p>
        </p:txBody>
      </p:sp>
      <p:sp>
        <p:nvSpPr>
          <p:cNvPr id="58" name="MIO_AGENDA_IGNORE_CHAPTER_REFERENCE" hidden="1">
            <a:extLst>
              <a:ext uri="{FF2B5EF4-FFF2-40B4-BE49-F238E27FC236}">
                <a16:creationId xmlns:a16="http://schemas.microsoft.com/office/drawing/2014/main" id="{C4F5FA7D-3698-4E1D-9882-6F3C343465A7}"/>
              </a:ext>
            </a:extLst>
          </p:cNvPr>
          <p:cNvSpPr/>
          <p:nvPr/>
        </p:nvSpPr>
        <p:spPr>
          <a:xfrm>
            <a:off x="11517578" y="128368"/>
            <a:ext cx="203200" cy="203200"/>
          </a:xfrm>
          <a:prstGeom prst="noSmoking">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nl-NL"/>
            </a:defPPr>
            <a:lvl1pPr marL="0" algn="l" defTabSz="1371600" rtl="0" eaLnBrk="1" latinLnBrk="0" hangingPunct="1">
              <a:defRPr sz="2700" kern="1200">
                <a:solidFill>
                  <a:schemeClr val="lt1"/>
                </a:solidFill>
                <a:latin typeface="+mn-lt"/>
                <a:ea typeface="+mn-ea"/>
                <a:cs typeface="+mn-cs"/>
              </a:defRPr>
            </a:lvl1pPr>
            <a:lvl2pPr marL="685800" algn="l" defTabSz="1371600" rtl="0" eaLnBrk="1" latinLnBrk="0" hangingPunct="1">
              <a:defRPr sz="2700" kern="1200">
                <a:solidFill>
                  <a:schemeClr val="lt1"/>
                </a:solidFill>
                <a:latin typeface="+mn-lt"/>
                <a:ea typeface="+mn-ea"/>
                <a:cs typeface="+mn-cs"/>
              </a:defRPr>
            </a:lvl2pPr>
            <a:lvl3pPr marL="1371600" algn="l" defTabSz="1371600" rtl="0" eaLnBrk="1" latinLnBrk="0" hangingPunct="1">
              <a:defRPr sz="2700" kern="1200">
                <a:solidFill>
                  <a:schemeClr val="lt1"/>
                </a:solidFill>
                <a:latin typeface="+mn-lt"/>
                <a:ea typeface="+mn-ea"/>
                <a:cs typeface="+mn-cs"/>
              </a:defRPr>
            </a:lvl3pPr>
            <a:lvl4pPr marL="2057400" algn="l" defTabSz="1371600" rtl="0" eaLnBrk="1" latinLnBrk="0" hangingPunct="1">
              <a:defRPr sz="2700" kern="1200">
                <a:solidFill>
                  <a:schemeClr val="lt1"/>
                </a:solidFill>
                <a:latin typeface="+mn-lt"/>
                <a:ea typeface="+mn-ea"/>
                <a:cs typeface="+mn-cs"/>
              </a:defRPr>
            </a:lvl4pPr>
            <a:lvl5pPr marL="2743200" algn="l" defTabSz="1371600" rtl="0" eaLnBrk="1" latinLnBrk="0" hangingPunct="1">
              <a:defRPr sz="2700" kern="1200">
                <a:solidFill>
                  <a:schemeClr val="lt1"/>
                </a:solidFill>
                <a:latin typeface="+mn-lt"/>
                <a:ea typeface="+mn-ea"/>
                <a:cs typeface="+mn-cs"/>
              </a:defRPr>
            </a:lvl5pPr>
            <a:lvl6pPr marL="3429000" algn="l" defTabSz="1371600" rtl="0" eaLnBrk="1" latinLnBrk="0" hangingPunct="1">
              <a:defRPr sz="2700" kern="1200">
                <a:solidFill>
                  <a:schemeClr val="lt1"/>
                </a:solidFill>
                <a:latin typeface="+mn-lt"/>
                <a:ea typeface="+mn-ea"/>
                <a:cs typeface="+mn-cs"/>
              </a:defRPr>
            </a:lvl6pPr>
            <a:lvl7pPr marL="4114800" algn="l" defTabSz="1371600" rtl="0" eaLnBrk="1" latinLnBrk="0" hangingPunct="1">
              <a:defRPr sz="2700" kern="1200">
                <a:solidFill>
                  <a:schemeClr val="lt1"/>
                </a:solidFill>
                <a:latin typeface="+mn-lt"/>
                <a:ea typeface="+mn-ea"/>
                <a:cs typeface="+mn-cs"/>
              </a:defRPr>
            </a:lvl7pPr>
            <a:lvl8pPr marL="4800600" algn="l" defTabSz="1371600" rtl="0" eaLnBrk="1" latinLnBrk="0" hangingPunct="1">
              <a:defRPr sz="2700" kern="1200">
                <a:solidFill>
                  <a:schemeClr val="lt1"/>
                </a:solidFill>
                <a:latin typeface="+mn-lt"/>
                <a:ea typeface="+mn-ea"/>
                <a:cs typeface="+mn-cs"/>
              </a:defRPr>
            </a:lvl8pPr>
            <a:lvl9pPr marL="5486400" algn="l" defTabSz="1371600" rtl="0" eaLnBrk="1" latinLnBrk="0" hangingPunct="1">
              <a:defRPr sz="2700" kern="1200">
                <a:solidFill>
                  <a:schemeClr val="lt1"/>
                </a:solidFill>
                <a:latin typeface="+mn-lt"/>
                <a:ea typeface="+mn-ea"/>
                <a:cs typeface="+mn-cs"/>
              </a:defRPr>
            </a:lvl9pPr>
          </a:lstStyle>
          <a:p>
            <a:pPr algn="ctr"/>
            <a:endParaRPr lang="en-US">
              <a:solidFill>
                <a:schemeClr val="tx1"/>
              </a:solidFill>
            </a:endParaRPr>
          </a:p>
        </p:txBody>
      </p:sp>
      <p:sp>
        <p:nvSpPr>
          <p:cNvPr id="12" name="Firstname Lastname">
            <a:extLst>
              <a:ext uri="{FF2B5EF4-FFF2-40B4-BE49-F238E27FC236}">
                <a16:creationId xmlns:a16="http://schemas.microsoft.com/office/drawing/2014/main" id="{44F94BEC-5FEE-4E23-9B49-21A45B711E98}"/>
              </a:ext>
            </a:extLst>
          </p:cNvPr>
          <p:cNvSpPr>
            <a:spLocks noGrp="1"/>
          </p:cNvSpPr>
          <p:nvPr>
            <p:ph type="body" sz="quarter" idx="42" hasCustomPrompt="1"/>
          </p:nvPr>
        </p:nvSpPr>
        <p:spPr>
          <a:xfrm>
            <a:off x="4504799" y="3101490"/>
            <a:ext cx="5850000" cy="231201"/>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First name Last name</a:t>
            </a:r>
          </a:p>
        </p:txBody>
      </p:sp>
      <p:sp>
        <p:nvSpPr>
          <p:cNvPr id="14" name="Position and Title">
            <a:extLst>
              <a:ext uri="{FF2B5EF4-FFF2-40B4-BE49-F238E27FC236}">
                <a16:creationId xmlns:a16="http://schemas.microsoft.com/office/drawing/2014/main" id="{AF3DCBE4-97FE-41EF-8901-C12C7A998AF3}"/>
              </a:ext>
            </a:extLst>
          </p:cNvPr>
          <p:cNvSpPr>
            <a:spLocks noGrp="1"/>
          </p:cNvSpPr>
          <p:nvPr>
            <p:ph type="body" sz="quarter" idx="43" hasCustomPrompt="1"/>
          </p:nvPr>
        </p:nvSpPr>
        <p:spPr>
          <a:xfrm>
            <a:off x="4504799" y="3335400"/>
            <a:ext cx="5850000" cy="233910"/>
          </a:xfrm>
        </p:spPr>
        <p:txBody>
          <a:bodyPr/>
          <a:lstStyle>
            <a:lvl1pPr>
              <a:defRPr baseline="0">
                <a:solidFill>
                  <a:schemeClr val="bg1"/>
                </a:solidFill>
              </a:defRPr>
            </a:lvl1pPr>
            <a:lvl2pPr>
              <a:defRPr baseline="0">
                <a:solidFill>
                  <a:schemeClr val="bg1"/>
                </a:solidFill>
              </a:defRPr>
            </a:lvl2pPr>
            <a:lvl3pPr>
              <a:defRPr baseline="0">
                <a:solidFill>
                  <a:schemeClr val="bg1"/>
                </a:solidFill>
              </a:defRPr>
            </a:lvl3pPr>
            <a:lvl4pPr>
              <a:defRPr baseline="0">
                <a:solidFill>
                  <a:schemeClr val="bg1"/>
                </a:solidFill>
              </a:defRPr>
            </a:lvl4pPr>
            <a:lvl5pPr>
              <a:defRPr baseline="0">
                <a:solidFill>
                  <a:schemeClr val="bg1"/>
                </a:solidFill>
              </a:defRPr>
            </a:lvl5pPr>
          </a:lstStyle>
          <a:p>
            <a:pPr lvl="0"/>
            <a:r>
              <a:rPr lang="en-US"/>
              <a:t>Position and Title</a:t>
            </a:r>
          </a:p>
        </p:txBody>
      </p:sp>
      <p:sp>
        <p:nvSpPr>
          <p:cNvPr id="16" name="Location">
            <a:extLst>
              <a:ext uri="{FF2B5EF4-FFF2-40B4-BE49-F238E27FC236}">
                <a16:creationId xmlns:a16="http://schemas.microsoft.com/office/drawing/2014/main" id="{65FC8929-EAC1-44D3-88E2-9306D0D4B232}"/>
              </a:ext>
            </a:extLst>
          </p:cNvPr>
          <p:cNvSpPr>
            <a:spLocks noGrp="1"/>
          </p:cNvSpPr>
          <p:nvPr>
            <p:ph type="body" sz="quarter" idx="44" hasCustomPrompt="1"/>
          </p:nvPr>
        </p:nvSpPr>
        <p:spPr>
          <a:xfrm>
            <a:off x="4504799" y="4037400"/>
            <a:ext cx="5850000" cy="233910"/>
          </a:xfrm>
        </p:spPr>
        <p:txBody>
          <a:bodyPr/>
          <a:lstStyle>
            <a:lvl1pPr>
              <a:defRPr baseline="0">
                <a:solidFill>
                  <a:schemeClr val="bg1"/>
                </a:solidFill>
              </a:defRPr>
            </a:lvl1pPr>
            <a:lvl2pPr>
              <a:defRPr baseline="0">
                <a:solidFill>
                  <a:schemeClr val="bg1"/>
                </a:solidFill>
              </a:defRPr>
            </a:lvl2pPr>
            <a:lvl3pPr>
              <a:defRPr baseline="0">
                <a:solidFill>
                  <a:schemeClr val="bg1"/>
                </a:solidFill>
              </a:defRPr>
            </a:lvl3pPr>
            <a:lvl4pPr>
              <a:defRPr baseline="0">
                <a:solidFill>
                  <a:schemeClr val="bg1"/>
                </a:solidFill>
              </a:defRPr>
            </a:lvl4pPr>
            <a:lvl5pPr>
              <a:defRPr baseline="0">
                <a:solidFill>
                  <a:schemeClr val="bg1"/>
                </a:solidFill>
              </a:defRPr>
            </a:lvl5pPr>
          </a:lstStyle>
          <a:p>
            <a:pPr lvl="0"/>
            <a:r>
              <a:rPr lang="en-US"/>
              <a:t>Location</a:t>
            </a:r>
          </a:p>
        </p:txBody>
      </p:sp>
      <p:sp>
        <p:nvSpPr>
          <p:cNvPr id="18" name="Version">
            <a:extLst>
              <a:ext uri="{FF2B5EF4-FFF2-40B4-BE49-F238E27FC236}">
                <a16:creationId xmlns:a16="http://schemas.microsoft.com/office/drawing/2014/main" id="{A1534518-BDDC-41CB-B717-67772836121D}"/>
              </a:ext>
            </a:extLst>
          </p:cNvPr>
          <p:cNvSpPr>
            <a:spLocks noGrp="1"/>
          </p:cNvSpPr>
          <p:nvPr>
            <p:ph type="body" sz="quarter" idx="45" hasCustomPrompt="1"/>
          </p:nvPr>
        </p:nvSpPr>
        <p:spPr>
          <a:xfrm>
            <a:off x="4504799" y="4645800"/>
            <a:ext cx="4867200" cy="280800"/>
          </a:xfrm>
          <a:noFill/>
        </p:spPr>
        <p:txBody>
          <a:bodyPr wrap="square" lIns="0" tIns="0" rIns="0" bIns="0" rtlCol="0" anchor="ctr" anchorCtr="0">
            <a:noAutofit/>
          </a:bodyPr>
          <a:lstStyle>
            <a:lvl1pPr>
              <a:defRPr lang="en-US" sz="1200" b="0" cap="all" dirty="0">
                <a:solidFill>
                  <a:schemeClr val="bg1"/>
                </a:solidFill>
              </a:defRPr>
            </a:lvl1pPr>
          </a:lstStyle>
          <a:p>
            <a:pPr lvl="0">
              <a:lnSpc>
                <a:spcPct val="105000"/>
              </a:lnSpc>
            </a:pPr>
            <a:r>
              <a:rPr lang="en-US"/>
              <a:t>VERSION</a:t>
            </a:r>
          </a:p>
        </p:txBody>
      </p:sp>
    </p:spTree>
    <p:extLst>
      <p:ext uri="{BB962C8B-B14F-4D97-AF65-F5344CB8AC3E}">
        <p14:creationId xmlns:p14="http://schemas.microsoft.com/office/powerpoint/2010/main" val="3082065467"/>
      </p:ext>
    </p:extLst>
  </p:cSld>
  <p:clrMapOvr>
    <a:overrideClrMapping bg1="lt1" tx1="dk1" bg2="lt2" tx2="dk2" accent1="accent1" accent2="accent2" accent3="accent3" accent4="accent4" accent5="accent5" accent6="accent6" hlink="hlink" folHlink="folHlink"/>
  </p:clrMapOvr>
  <p:hf hdr="0"/>
  <p:extLst>
    <p:ext uri="{DCECCB84-F9BA-43D5-87BE-67443E8EF086}">
      <p15:sldGuideLst xmlns:p15="http://schemas.microsoft.com/office/powerpoint/2012/main">
        <p15:guide id="1" pos="2838">
          <p15:clr>
            <a:srgbClr val="FFFFFF"/>
          </p15:clr>
        </p15:guide>
        <p15:guide id="2" orient="horz" pos="1276">
          <p15:clr>
            <a:srgbClr val="FFFFFF"/>
          </p15:clr>
        </p15:guide>
        <p15:guide id="3" pos="6523">
          <p15:clr>
            <a:srgbClr val="FFFFFF"/>
          </p15:clr>
        </p15:guide>
        <p15:guide id="4" orient="horz" pos="1570">
          <p15:clr>
            <a:srgbClr val="FFFFFF"/>
          </p15:clr>
        </p15:guide>
        <p15:guide id="5" orient="horz" pos="1806">
          <p15:clr>
            <a:srgbClr val="FFFFFF"/>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4 Contents" type="fourObj" preserve="1">
  <p:cSld name="Title 4 Contents">
    <p:spTree>
      <p:nvGrpSpPr>
        <p:cNvPr id="1" name=""/>
        <p:cNvGrpSpPr/>
        <p:nvPr/>
      </p:nvGrpSpPr>
      <p:grpSpPr>
        <a:xfrm>
          <a:off x="0" y="0"/>
          <a:ext cx="0" cy="0"/>
          <a:chOff x="0" y="0"/>
          <a:chExt cx="0" cy="0"/>
        </a:xfrm>
      </p:grpSpPr>
      <p:sp>
        <p:nvSpPr>
          <p:cNvPr id="3" name="Title">
            <a:extLst>
              <a:ext uri="{FF2B5EF4-FFF2-40B4-BE49-F238E27FC236}">
                <a16:creationId xmlns:a16="http://schemas.microsoft.com/office/drawing/2014/main" id="{8D9DD0FF-5B45-4FAF-B968-1B55041AE99F}"/>
              </a:ext>
            </a:extLst>
          </p:cNvPr>
          <p:cNvSpPr>
            <a:spLocks noGrp="1"/>
          </p:cNvSpPr>
          <p:nvPr>
            <p:ph type="title"/>
          </p:nvPr>
        </p:nvSpPr>
        <p:spPr/>
        <p:txBody>
          <a:bodyPr/>
          <a:lstStyle>
            <a:lvl1pPr>
              <a:defRPr>
                <a:solidFill>
                  <a:schemeClr val="accent1"/>
                </a:solidFill>
              </a:defRPr>
            </a:lvl1pPr>
          </a:lstStyle>
          <a:p>
            <a:r>
              <a:rPr lang="en-US"/>
              <a:t>Click to edit Master title style</a:t>
            </a:r>
          </a:p>
        </p:txBody>
      </p:sp>
      <p:sp>
        <p:nvSpPr>
          <p:cNvPr id="2" name="Subtitle">
            <a:extLst>
              <a:ext uri="{FF2B5EF4-FFF2-40B4-BE49-F238E27FC236}">
                <a16:creationId xmlns:a16="http://schemas.microsoft.com/office/drawing/2014/main" id="{CF633BB3-6A8A-4BE4-8C1D-551FAE06F8E5}"/>
              </a:ext>
            </a:extLst>
          </p:cNvPr>
          <p:cNvSpPr>
            <a:spLocks noGrp="1"/>
          </p:cNvSpPr>
          <p:nvPr>
            <p:ph type="subTitle" idx="1" hasCustomPrompt="1"/>
          </p:nvPr>
        </p:nvSpPr>
        <p:spPr>
          <a:xfrm>
            <a:off x="385763" y="808038"/>
            <a:ext cx="10858500" cy="374650"/>
          </a:xfrm>
        </p:spPr>
        <p:txBody>
          <a:bodyPr vert="horz" lIns="0" tIns="3600" rIns="0" bIns="0" rtlCol="0">
            <a:noAutofit/>
          </a:bodyPr>
          <a:lstStyle>
            <a:lvl1pPr>
              <a:defRPr lang="en-US" sz="2000" dirty="0">
                <a:solidFill>
                  <a:schemeClr val="accent1"/>
                </a:solidFill>
              </a:defRPr>
            </a:lvl1pPr>
          </a:lstStyle>
          <a:p>
            <a:pPr lvl="0"/>
            <a:r>
              <a:rPr lang="en-US"/>
              <a:t>Click to edit Master subtitle styles</a:t>
            </a:r>
          </a:p>
        </p:txBody>
      </p:sp>
      <p:sp>
        <p:nvSpPr>
          <p:cNvPr id="12" name="Content Placeholder left">
            <a:extLst>
              <a:ext uri="{FF2B5EF4-FFF2-40B4-BE49-F238E27FC236}">
                <a16:creationId xmlns:a16="http://schemas.microsoft.com/office/drawing/2014/main" id="{68997374-0D38-4532-8506-0877E5D1F9A0}"/>
              </a:ext>
            </a:extLst>
          </p:cNvPr>
          <p:cNvSpPr>
            <a:spLocks noGrp="1"/>
          </p:cNvSpPr>
          <p:nvPr>
            <p:ph sz="quarter" idx="23"/>
          </p:nvPr>
        </p:nvSpPr>
        <p:spPr>
          <a:xfrm>
            <a:off x="386400" y="1369799"/>
            <a:ext cx="2433000" cy="4680163"/>
          </a:xfrm>
        </p:spPr>
        <p:txBody>
          <a:bodyPr/>
          <a:lstStyle>
            <a:lvl1pPr>
              <a:lnSpc>
                <a:spcPct val="105000"/>
              </a:lnSpc>
              <a:spcBef>
                <a:spcPts val="200"/>
              </a:spcBef>
              <a:spcAft>
                <a:spcPts val="200"/>
              </a:spcAft>
              <a:defRPr sz="1200" baseline="0"/>
            </a:lvl1pPr>
            <a:lvl2pPr>
              <a:lnSpc>
                <a:spcPct val="105000"/>
              </a:lnSpc>
              <a:spcBef>
                <a:spcPts val="200"/>
              </a:spcBef>
              <a:spcAft>
                <a:spcPts val="200"/>
              </a:spcAft>
              <a:defRPr sz="1200" baseline="0"/>
            </a:lvl2pPr>
            <a:lvl3pPr>
              <a:lnSpc>
                <a:spcPct val="105000"/>
              </a:lnSpc>
              <a:spcBef>
                <a:spcPts val="200"/>
              </a:spcBef>
              <a:spcAft>
                <a:spcPts val="200"/>
              </a:spcAft>
              <a:defRPr sz="1200" baseline="0"/>
            </a:lvl3pPr>
            <a:lvl4pPr>
              <a:lnSpc>
                <a:spcPct val="105000"/>
              </a:lnSpc>
              <a:spcBef>
                <a:spcPts val="0"/>
              </a:spcBef>
              <a:spcAft>
                <a:spcPts val="0"/>
              </a:spcAft>
              <a:defRPr sz="1000" baseline="0"/>
            </a:lvl4pPr>
            <a:lvl5pPr>
              <a:lnSpc>
                <a:spcPct val="110000"/>
              </a:lnSpc>
              <a:spcBef>
                <a:spcPts val="0"/>
              </a:spcBef>
              <a:spcAft>
                <a:spcPts val="0"/>
              </a:spcAft>
              <a:defRPr sz="1000" baseline="0"/>
            </a:lvl5pPr>
            <a:lvl6pPr>
              <a:lnSpc>
                <a:spcPct val="105000"/>
              </a:lnSpc>
              <a:spcBef>
                <a:spcPts val="200"/>
              </a:spcBef>
              <a:spcAft>
                <a:spcPts val="200"/>
              </a:spcAft>
              <a:defRPr sz="1200" baseline="0"/>
            </a:lvl6pPr>
            <a:lvl7pPr>
              <a:lnSpc>
                <a:spcPct val="110000"/>
              </a:lnSpc>
              <a:spcBef>
                <a:spcPts val="0"/>
              </a:spcBef>
              <a:spcAft>
                <a:spcPts val="0"/>
              </a:spcAft>
              <a:defRPr sz="1000" baseline="0"/>
            </a:lvl7pPr>
            <a:lvl8pPr>
              <a:lnSpc>
                <a:spcPct val="105000"/>
              </a:lnSpc>
              <a:spcBef>
                <a:spcPts val="200"/>
              </a:spcBef>
              <a:spcAft>
                <a:spcPts val="200"/>
              </a:spcAft>
              <a:defRPr sz="1200" baseline="0"/>
            </a:lvl8pPr>
            <a:lvl9pPr>
              <a:lnSpc>
                <a:spcPct val="110000"/>
              </a:lnSpc>
              <a:spcBef>
                <a:spcPts val="0"/>
              </a:spcBef>
              <a:spcAft>
                <a:spcPts val="0"/>
              </a:spcAft>
              <a:defRPr sz="1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center left">
            <a:extLst>
              <a:ext uri="{FF2B5EF4-FFF2-40B4-BE49-F238E27FC236}">
                <a16:creationId xmlns:a16="http://schemas.microsoft.com/office/drawing/2014/main" id="{40E6EFB6-C485-43AC-8071-33FD8D38BC7D}"/>
              </a:ext>
            </a:extLst>
          </p:cNvPr>
          <p:cNvSpPr>
            <a:spLocks noGrp="1"/>
          </p:cNvSpPr>
          <p:nvPr>
            <p:ph sz="quarter" idx="24"/>
          </p:nvPr>
        </p:nvSpPr>
        <p:spPr>
          <a:xfrm>
            <a:off x="3194400" y="1369799"/>
            <a:ext cx="2433288" cy="4680163"/>
          </a:xfrm>
        </p:spPr>
        <p:txBody>
          <a:bodyPr vert="horz" lIns="0" tIns="0" rIns="0" bIns="0" rtlCol="0">
            <a:noAutofit/>
          </a:bodyPr>
          <a:lstStyle>
            <a:lvl1pPr>
              <a:defRPr lang="en-US" sz="1200" dirty="0"/>
            </a:lvl1pPr>
            <a:lvl2pPr>
              <a:defRPr lang="en-US" sz="1200" dirty="0"/>
            </a:lvl2pPr>
            <a:lvl3pPr>
              <a:defRPr lang="en-US" sz="1200" dirty="0"/>
            </a:lvl3pPr>
            <a:lvl4pPr>
              <a:defRPr lang="en-US" sz="1000" dirty="0"/>
            </a:lvl4pPr>
            <a:lvl5pPr>
              <a:defRPr lang="en-US" dirty="0"/>
            </a:lvl5pPr>
            <a:lvl6pPr>
              <a:defRPr lang="en-US" sz="1200" dirty="0"/>
            </a:lvl6pPr>
            <a:lvl7pPr>
              <a:defRPr lang="en-US" sz="1000" dirty="0"/>
            </a:lvl7pPr>
            <a:lvl8pPr>
              <a:defRPr lang="en-US" dirty="0"/>
            </a:lvl8pPr>
            <a:lvl9pPr>
              <a:defRPr lang="en-US" dirty="0"/>
            </a:lvl9pPr>
          </a:lstStyle>
          <a:p>
            <a:pPr lvl="0">
              <a:lnSpc>
                <a:spcPct val="105000"/>
              </a:lnSpc>
              <a:spcBef>
                <a:spcPts val="200"/>
              </a:spcBef>
              <a:spcAft>
                <a:spcPts val="200"/>
              </a:spcAft>
            </a:pPr>
            <a:r>
              <a:rPr lang="en-US"/>
              <a:t>Click to edit Master text styles</a:t>
            </a:r>
          </a:p>
          <a:p>
            <a:pPr lvl="1">
              <a:lnSpc>
                <a:spcPct val="105000"/>
              </a:lnSpc>
              <a:spcBef>
                <a:spcPts val="200"/>
              </a:spcBef>
              <a:spcAft>
                <a:spcPts val="200"/>
              </a:spcAft>
            </a:pPr>
            <a:r>
              <a:rPr lang="en-US"/>
              <a:t>Second level</a:t>
            </a:r>
          </a:p>
          <a:p>
            <a:pPr lvl="2">
              <a:lnSpc>
                <a:spcPct val="105000"/>
              </a:lnSpc>
              <a:spcBef>
                <a:spcPts val="200"/>
              </a:spcBef>
              <a:spcAft>
                <a:spcPts val="200"/>
              </a:spcAft>
            </a:pPr>
            <a:r>
              <a:rPr lang="en-US"/>
              <a:t>Third level</a:t>
            </a:r>
          </a:p>
          <a:p>
            <a:pPr lvl="3">
              <a:lnSpc>
                <a:spcPct val="105000"/>
              </a:lnSpc>
              <a:spcBef>
                <a:spcPts val="200"/>
              </a:spcBef>
              <a:spcAft>
                <a:spcPts val="200"/>
              </a:spcAft>
            </a:pPr>
            <a:r>
              <a:rPr lang="en-US"/>
              <a:t>Fourth level</a:t>
            </a:r>
          </a:p>
          <a:p>
            <a:pPr lvl="4">
              <a:lnSpc>
                <a:spcPct val="105000"/>
              </a:lnSpc>
              <a:spcBef>
                <a:spcPts val="200"/>
              </a:spcBef>
              <a:spcAft>
                <a:spcPts val="200"/>
              </a:spcAft>
            </a:pPr>
            <a:r>
              <a:rPr lang="en-US"/>
              <a:t>Fifth level</a:t>
            </a:r>
          </a:p>
        </p:txBody>
      </p:sp>
      <p:sp>
        <p:nvSpPr>
          <p:cNvPr id="14" name="Content Placeholder center right">
            <a:extLst>
              <a:ext uri="{FF2B5EF4-FFF2-40B4-BE49-F238E27FC236}">
                <a16:creationId xmlns:a16="http://schemas.microsoft.com/office/drawing/2014/main" id="{F07FD752-F5AE-44F3-9E78-BAE50FECB035}"/>
              </a:ext>
            </a:extLst>
          </p:cNvPr>
          <p:cNvSpPr>
            <a:spLocks noGrp="1"/>
          </p:cNvSpPr>
          <p:nvPr>
            <p:ph sz="quarter" idx="25"/>
          </p:nvPr>
        </p:nvSpPr>
        <p:spPr>
          <a:xfrm>
            <a:off x="6002399" y="1369799"/>
            <a:ext cx="2433575" cy="4680163"/>
          </a:xfrm>
        </p:spPr>
        <p:txBody>
          <a:bodyPr vert="horz" lIns="0" tIns="0" rIns="0" bIns="0" rtlCol="0">
            <a:noAutofit/>
          </a:bodyPr>
          <a:lstStyle>
            <a:lvl1pPr>
              <a:defRPr lang="en-US" sz="1200" dirty="0"/>
            </a:lvl1pPr>
            <a:lvl2pPr>
              <a:defRPr lang="en-US" sz="1200" dirty="0"/>
            </a:lvl2pPr>
            <a:lvl3pPr>
              <a:defRPr lang="en-US" sz="1200" dirty="0"/>
            </a:lvl3pPr>
            <a:lvl4pPr>
              <a:defRPr lang="en-US" sz="1000" dirty="0"/>
            </a:lvl4pPr>
            <a:lvl5pPr>
              <a:defRPr lang="en-US" dirty="0"/>
            </a:lvl5pPr>
            <a:lvl6pPr>
              <a:defRPr lang="en-US" sz="1200" dirty="0"/>
            </a:lvl6pPr>
            <a:lvl7pPr>
              <a:defRPr lang="en-US" sz="1000" dirty="0"/>
            </a:lvl7pPr>
            <a:lvl8pPr>
              <a:defRPr lang="en-US" dirty="0"/>
            </a:lvl8pPr>
            <a:lvl9pPr>
              <a:defRPr lang="en-US" dirty="0"/>
            </a:lvl9pPr>
          </a:lstStyle>
          <a:p>
            <a:pPr lvl="0">
              <a:lnSpc>
                <a:spcPct val="105000"/>
              </a:lnSpc>
              <a:spcBef>
                <a:spcPts val="200"/>
              </a:spcBef>
              <a:spcAft>
                <a:spcPts val="200"/>
              </a:spcAft>
            </a:pPr>
            <a:r>
              <a:rPr lang="en-US"/>
              <a:t>Click to edit Master text styles</a:t>
            </a:r>
          </a:p>
          <a:p>
            <a:pPr lvl="1">
              <a:lnSpc>
                <a:spcPct val="105000"/>
              </a:lnSpc>
              <a:spcBef>
                <a:spcPts val="200"/>
              </a:spcBef>
              <a:spcAft>
                <a:spcPts val="200"/>
              </a:spcAft>
            </a:pPr>
            <a:r>
              <a:rPr lang="en-US"/>
              <a:t>Second level</a:t>
            </a:r>
          </a:p>
          <a:p>
            <a:pPr lvl="2">
              <a:lnSpc>
                <a:spcPct val="105000"/>
              </a:lnSpc>
              <a:spcBef>
                <a:spcPts val="200"/>
              </a:spcBef>
              <a:spcAft>
                <a:spcPts val="200"/>
              </a:spcAft>
            </a:pPr>
            <a:r>
              <a:rPr lang="en-US"/>
              <a:t>Third level</a:t>
            </a:r>
          </a:p>
          <a:p>
            <a:pPr lvl="3">
              <a:lnSpc>
                <a:spcPct val="105000"/>
              </a:lnSpc>
              <a:spcBef>
                <a:spcPts val="200"/>
              </a:spcBef>
              <a:spcAft>
                <a:spcPts val="200"/>
              </a:spcAft>
            </a:pPr>
            <a:r>
              <a:rPr lang="en-US"/>
              <a:t>Fourth level</a:t>
            </a:r>
          </a:p>
          <a:p>
            <a:pPr lvl="4">
              <a:lnSpc>
                <a:spcPct val="105000"/>
              </a:lnSpc>
              <a:spcBef>
                <a:spcPts val="200"/>
              </a:spcBef>
              <a:spcAft>
                <a:spcPts val="200"/>
              </a:spcAft>
            </a:pPr>
            <a:r>
              <a:rPr lang="en-US"/>
              <a:t>Fifth level</a:t>
            </a:r>
          </a:p>
        </p:txBody>
      </p:sp>
      <p:sp>
        <p:nvSpPr>
          <p:cNvPr id="15" name="Content Placeholder right">
            <a:extLst>
              <a:ext uri="{FF2B5EF4-FFF2-40B4-BE49-F238E27FC236}">
                <a16:creationId xmlns:a16="http://schemas.microsoft.com/office/drawing/2014/main" id="{11103353-C967-4B83-BF3B-88CA81C96030}"/>
              </a:ext>
            </a:extLst>
          </p:cNvPr>
          <p:cNvSpPr>
            <a:spLocks noGrp="1"/>
          </p:cNvSpPr>
          <p:nvPr>
            <p:ph sz="quarter" idx="26"/>
          </p:nvPr>
        </p:nvSpPr>
        <p:spPr>
          <a:xfrm>
            <a:off x="8810399" y="1369799"/>
            <a:ext cx="2433863" cy="4680163"/>
          </a:xfrm>
        </p:spPr>
        <p:txBody>
          <a:bodyPr vert="horz" lIns="0" tIns="0" rIns="0" bIns="0" rtlCol="0">
            <a:noAutofit/>
          </a:bodyPr>
          <a:lstStyle>
            <a:lvl1pPr>
              <a:defRPr lang="en-US" sz="1200" dirty="0"/>
            </a:lvl1pPr>
            <a:lvl2pPr>
              <a:defRPr lang="en-US" sz="1200" dirty="0"/>
            </a:lvl2pPr>
            <a:lvl3pPr>
              <a:defRPr lang="en-US" sz="1200" dirty="0"/>
            </a:lvl3pPr>
            <a:lvl4pPr>
              <a:defRPr lang="en-US" sz="1000" dirty="0"/>
            </a:lvl4pPr>
            <a:lvl5pPr>
              <a:defRPr lang="en-US" dirty="0"/>
            </a:lvl5pPr>
            <a:lvl6pPr>
              <a:defRPr lang="en-US" sz="1200" dirty="0"/>
            </a:lvl6pPr>
            <a:lvl7pPr>
              <a:defRPr lang="en-US" sz="1000" dirty="0"/>
            </a:lvl7pPr>
            <a:lvl8pPr>
              <a:defRPr lang="en-US" dirty="0"/>
            </a:lvl8pPr>
            <a:lvl9pPr>
              <a:defRPr lang="en-US" dirty="0"/>
            </a:lvl9pPr>
          </a:lstStyle>
          <a:p>
            <a:pPr lvl="0">
              <a:lnSpc>
                <a:spcPct val="105000"/>
              </a:lnSpc>
              <a:spcBef>
                <a:spcPts val="200"/>
              </a:spcBef>
              <a:spcAft>
                <a:spcPts val="200"/>
              </a:spcAft>
            </a:pPr>
            <a:r>
              <a:rPr lang="en-US"/>
              <a:t>Click to edit Master text styles</a:t>
            </a:r>
          </a:p>
          <a:p>
            <a:pPr lvl="1">
              <a:lnSpc>
                <a:spcPct val="105000"/>
              </a:lnSpc>
              <a:spcBef>
                <a:spcPts val="200"/>
              </a:spcBef>
              <a:spcAft>
                <a:spcPts val="200"/>
              </a:spcAft>
            </a:pPr>
            <a:r>
              <a:rPr lang="en-US"/>
              <a:t>Second level</a:t>
            </a:r>
          </a:p>
          <a:p>
            <a:pPr lvl="2">
              <a:lnSpc>
                <a:spcPct val="105000"/>
              </a:lnSpc>
              <a:spcBef>
                <a:spcPts val="200"/>
              </a:spcBef>
              <a:spcAft>
                <a:spcPts val="200"/>
              </a:spcAft>
            </a:pPr>
            <a:r>
              <a:rPr lang="en-US"/>
              <a:t>Third level</a:t>
            </a:r>
          </a:p>
          <a:p>
            <a:pPr lvl="3">
              <a:lnSpc>
                <a:spcPct val="105000"/>
              </a:lnSpc>
              <a:spcBef>
                <a:spcPts val="200"/>
              </a:spcBef>
              <a:spcAft>
                <a:spcPts val="200"/>
              </a:spcAft>
            </a:pPr>
            <a:r>
              <a:rPr lang="en-US"/>
              <a:t>Fourth level</a:t>
            </a:r>
          </a:p>
          <a:p>
            <a:pPr lvl="4">
              <a:lnSpc>
                <a:spcPct val="105000"/>
              </a:lnSpc>
              <a:spcBef>
                <a:spcPts val="200"/>
              </a:spcBef>
              <a:spcAft>
                <a:spcPts val="200"/>
              </a:spcAft>
            </a:pPr>
            <a:r>
              <a:rPr lang="en-US"/>
              <a:t>Fifth level</a:t>
            </a:r>
          </a:p>
        </p:txBody>
      </p:sp>
      <p:sp>
        <p:nvSpPr>
          <p:cNvPr id="7" name="Date Placeholder 6">
            <a:extLst>
              <a:ext uri="{FF2B5EF4-FFF2-40B4-BE49-F238E27FC236}">
                <a16:creationId xmlns:a16="http://schemas.microsoft.com/office/drawing/2014/main" id="{BF6C5AA7-4333-4ADE-B698-06D17EAFF7DF}"/>
              </a:ext>
            </a:extLst>
          </p:cNvPr>
          <p:cNvSpPr>
            <a:spLocks noGrp="1"/>
          </p:cNvSpPr>
          <p:nvPr>
            <p:ph type="dt" sz="half" idx="27"/>
          </p:nvPr>
        </p:nvSpPr>
        <p:spPr/>
        <p:txBody>
          <a:bodyPr/>
          <a:lstStyle/>
          <a:p>
            <a:pPr>
              <a:lnSpc>
                <a:spcPct val="110000"/>
              </a:lnSpc>
              <a:spcAft>
                <a:spcPts val="0"/>
              </a:spcAft>
            </a:pPr>
            <a:r>
              <a:rPr lang="en-US"/>
              <a:t>Month Day, Year</a:t>
            </a:r>
          </a:p>
        </p:txBody>
      </p:sp>
      <p:sp>
        <p:nvSpPr>
          <p:cNvPr id="8" name="Footer Placeholder 7">
            <a:extLst>
              <a:ext uri="{FF2B5EF4-FFF2-40B4-BE49-F238E27FC236}">
                <a16:creationId xmlns:a16="http://schemas.microsoft.com/office/drawing/2014/main" id="{56BC7595-36F8-47CD-9313-F7DD7933BC5A}"/>
              </a:ext>
            </a:extLst>
          </p:cNvPr>
          <p:cNvSpPr>
            <a:spLocks noGrp="1"/>
          </p:cNvSpPr>
          <p:nvPr>
            <p:ph type="ftr" sz="quarter" idx="28"/>
          </p:nvPr>
        </p:nvSpPr>
        <p:spPr/>
        <p:txBody>
          <a:bodyPr/>
          <a:lstStyle/>
          <a:p>
            <a:pPr>
              <a:lnSpc>
                <a:spcPct val="110000"/>
              </a:lnSpc>
              <a:spcAft>
                <a:spcPts val="0"/>
              </a:spcAft>
            </a:pPr>
            <a:r>
              <a:rPr lang="en-US"/>
              <a:t> </a:t>
            </a:r>
          </a:p>
        </p:txBody>
      </p:sp>
      <p:sp>
        <p:nvSpPr>
          <p:cNvPr id="9" name="Slide Number Placeholder 8">
            <a:extLst>
              <a:ext uri="{FF2B5EF4-FFF2-40B4-BE49-F238E27FC236}">
                <a16:creationId xmlns:a16="http://schemas.microsoft.com/office/drawing/2014/main" id="{4A92EC2A-38E8-46A0-A721-6659543C2ECF}"/>
              </a:ext>
            </a:extLst>
          </p:cNvPr>
          <p:cNvSpPr>
            <a:spLocks noGrp="1"/>
          </p:cNvSpPr>
          <p:nvPr>
            <p:ph type="sldNum" sz="quarter" idx="29"/>
          </p:nvPr>
        </p:nvSpPr>
        <p:spPr>
          <a:xfrm>
            <a:off x="11431200" y="6518273"/>
            <a:ext cx="655199" cy="139701"/>
          </a:xfrm>
          <a:prstGeom prst="rect">
            <a:avLst/>
          </a:prstGeom>
        </p:spPr>
        <p:txBody>
          <a:bodyPr/>
          <a:lstStyle/>
          <a:p>
            <a:pPr algn="r">
              <a:lnSpc>
                <a:spcPct val="110000"/>
              </a:lnSpc>
              <a:spcAft>
                <a:spcPts val="0"/>
              </a:spcAft>
            </a:pPr>
            <a:r>
              <a:rPr lang="en-US"/>
              <a:t>Page </a:t>
            </a:r>
            <a:fld id="{A2218858-49EA-4BF8-8EFE-B88A4580565A}" type="slidenum">
              <a:rPr/>
              <a:pPr algn="r">
                <a:lnSpc>
                  <a:spcPct val="110000"/>
                </a:lnSpc>
                <a:spcAft>
                  <a:spcPts val="0"/>
                </a:spcAft>
              </a:pPr>
              <a:t>‹#›</a:t>
            </a:fld>
            <a:endParaRPr lang="en-US"/>
          </a:p>
        </p:txBody>
      </p:sp>
    </p:spTree>
    <p:extLst>
      <p:ext uri="{BB962C8B-B14F-4D97-AF65-F5344CB8AC3E}">
        <p14:creationId xmlns:p14="http://schemas.microsoft.com/office/powerpoint/2010/main" val="2525815254"/>
      </p:ext>
    </p:extLst>
  </p:cSld>
  <p:clrMapOvr>
    <a:masterClrMapping/>
  </p:clrMapOvr>
  <p:hf hdr="0"/>
  <p:extLst>
    <p:ext uri="{DCECCB84-F9BA-43D5-87BE-67443E8EF086}">
      <p15:sldGuideLst xmlns:p15="http://schemas.microsoft.com/office/powerpoint/2012/main">
        <p15:guide id="1" pos="243">
          <p15:clr>
            <a:srgbClr val="547EBF"/>
          </p15:clr>
        </p15:guide>
        <p15:guide id="2" orient="horz" pos="273">
          <p15:clr>
            <a:srgbClr val="547EBF"/>
          </p15:clr>
        </p15:guide>
        <p15:guide id="3" orient="horz" pos="509">
          <p15:clr>
            <a:srgbClr val="547EBF"/>
          </p15:clr>
        </p15:guide>
        <p15:guide id="4" orient="horz" pos="745">
          <p15:clr>
            <a:srgbClr val="547EBF"/>
          </p15:clr>
        </p15:guide>
        <p15:guide id="5" orient="horz" pos="863">
          <p15:clr>
            <a:srgbClr val="547EBF"/>
          </p15:clr>
        </p15:guide>
        <p15:guide id="6" orient="horz" pos="3811">
          <p15:clr>
            <a:srgbClr val="547EBF"/>
          </p15:clr>
        </p15:guide>
        <p15:guide id="7" orient="horz" pos="3958">
          <p15:clr>
            <a:srgbClr val="547EBF"/>
          </p15:clr>
        </p15:guide>
        <p15:guide id="8" pos="7083">
          <p15:clr>
            <a:srgbClr val="547EBF"/>
          </p15:clr>
        </p15:guide>
        <p15:guide id="9" pos="5550">
          <p15:clr>
            <a:srgbClr val="547EBF"/>
          </p15:clr>
        </p15:guide>
        <p15:guide id="10" pos="5314">
          <p15:clr>
            <a:srgbClr val="547EBF"/>
          </p15:clr>
        </p15:guide>
        <p15:guide id="11" pos="1776">
          <p15:clr>
            <a:srgbClr val="547EBF"/>
          </p15:clr>
        </p15:guide>
        <p15:guide id="12" pos="2012">
          <p15:clr>
            <a:srgbClr val="547EBF"/>
          </p15:clr>
        </p15:guide>
        <p15:guide id="13" pos="3545">
          <p15:clr>
            <a:srgbClr val="547EBF"/>
          </p15:clr>
        </p15:guide>
        <p15:guide id="14" pos="3781">
          <p15:clr>
            <a:srgbClr val="547EBF"/>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Content &#10;with Header" type="txOverObj" preserve="1">
  <p:cSld name="Title Content &#10;with Header">
    <p:spTree>
      <p:nvGrpSpPr>
        <p:cNvPr id="1" name=""/>
        <p:cNvGrpSpPr/>
        <p:nvPr/>
      </p:nvGrpSpPr>
      <p:grpSpPr>
        <a:xfrm>
          <a:off x="0" y="0"/>
          <a:ext cx="0" cy="0"/>
          <a:chOff x="0" y="0"/>
          <a:chExt cx="0" cy="0"/>
        </a:xfrm>
      </p:grpSpPr>
      <p:sp>
        <p:nvSpPr>
          <p:cNvPr id="3" name="Title">
            <a:extLst>
              <a:ext uri="{FF2B5EF4-FFF2-40B4-BE49-F238E27FC236}">
                <a16:creationId xmlns:a16="http://schemas.microsoft.com/office/drawing/2014/main" id="{8D9DD0FF-5B45-4FAF-B968-1B55041AE99F}"/>
              </a:ext>
            </a:extLst>
          </p:cNvPr>
          <p:cNvSpPr>
            <a:spLocks noGrp="1"/>
          </p:cNvSpPr>
          <p:nvPr>
            <p:ph type="title"/>
          </p:nvPr>
        </p:nvSpPr>
        <p:spPr/>
        <p:txBody>
          <a:bodyPr/>
          <a:lstStyle>
            <a:lvl1pPr>
              <a:defRPr>
                <a:solidFill>
                  <a:schemeClr val="accent1"/>
                </a:solidFill>
              </a:defRPr>
            </a:lvl1pPr>
          </a:lstStyle>
          <a:p>
            <a:r>
              <a:rPr lang="en-US"/>
              <a:t>Click to edit Master title style</a:t>
            </a:r>
          </a:p>
        </p:txBody>
      </p:sp>
      <p:sp>
        <p:nvSpPr>
          <p:cNvPr id="2" name="Subtitle">
            <a:extLst>
              <a:ext uri="{FF2B5EF4-FFF2-40B4-BE49-F238E27FC236}">
                <a16:creationId xmlns:a16="http://schemas.microsoft.com/office/drawing/2014/main" id="{CF633BB3-6A8A-4BE4-8C1D-551FAE06F8E5}"/>
              </a:ext>
            </a:extLst>
          </p:cNvPr>
          <p:cNvSpPr>
            <a:spLocks noGrp="1"/>
          </p:cNvSpPr>
          <p:nvPr>
            <p:ph type="subTitle" idx="1" hasCustomPrompt="1"/>
          </p:nvPr>
        </p:nvSpPr>
        <p:spPr>
          <a:xfrm>
            <a:off x="385763" y="808038"/>
            <a:ext cx="10858500" cy="374650"/>
          </a:xfrm>
        </p:spPr>
        <p:txBody>
          <a:bodyPr vert="horz" lIns="0" tIns="3600" rIns="0" bIns="0" rtlCol="0">
            <a:noAutofit/>
          </a:bodyPr>
          <a:lstStyle>
            <a:lvl1pPr>
              <a:defRPr lang="en-US" sz="2000" dirty="0">
                <a:solidFill>
                  <a:schemeClr val="accent1"/>
                </a:solidFill>
              </a:defRPr>
            </a:lvl1pPr>
          </a:lstStyle>
          <a:p>
            <a:pPr lvl="0"/>
            <a:r>
              <a:rPr lang="en-US"/>
              <a:t>Click to edit Master subtitle styles</a:t>
            </a:r>
          </a:p>
        </p:txBody>
      </p:sp>
      <p:sp>
        <p:nvSpPr>
          <p:cNvPr id="12" name="Text Placeholder">
            <a:extLst>
              <a:ext uri="{FF2B5EF4-FFF2-40B4-BE49-F238E27FC236}">
                <a16:creationId xmlns:a16="http://schemas.microsoft.com/office/drawing/2014/main" id="{1A5B03E1-015A-4D18-B342-9CADF726D905}"/>
              </a:ext>
            </a:extLst>
          </p:cNvPr>
          <p:cNvSpPr>
            <a:spLocks noGrp="1"/>
          </p:cNvSpPr>
          <p:nvPr>
            <p:ph type="body" sz="quarter" idx="11"/>
          </p:nvPr>
        </p:nvSpPr>
        <p:spPr>
          <a:xfrm>
            <a:off x="385763" y="1370013"/>
            <a:ext cx="10858500" cy="280988"/>
          </a:xfrm>
        </p:spPr>
        <p:txBody>
          <a:bodyPr vert="horz" lIns="0" tIns="0" rIns="0" bIns="0" rtlCol="0">
            <a:noAutofit/>
          </a:bodyPr>
          <a:lstStyle>
            <a:lvl1pPr>
              <a:defRPr lang="en-US" baseline="0" dirty="0">
                <a:solidFill>
                  <a:schemeClr val="accent1"/>
                </a:solidFill>
              </a:defRPr>
            </a:lvl1pPr>
            <a:lvl2pPr>
              <a:defRPr lang="en-US" baseline="0" dirty="0">
                <a:solidFill>
                  <a:schemeClr val="accent1"/>
                </a:solidFill>
              </a:defRPr>
            </a:lvl2pPr>
            <a:lvl3pPr>
              <a:defRPr lang="en-US" baseline="0" dirty="0">
                <a:solidFill>
                  <a:schemeClr val="accent1"/>
                </a:solidFill>
              </a:defRPr>
            </a:lvl3pPr>
            <a:lvl4pPr>
              <a:defRPr lang="en-US" baseline="0" dirty="0">
                <a:solidFill>
                  <a:schemeClr val="accent1"/>
                </a:solidFill>
              </a:defRPr>
            </a:lvl4pPr>
            <a:lvl5pPr>
              <a:defRPr lang="en-US" baseline="0" dirty="0">
                <a:solidFill>
                  <a:schemeClr val="accent1"/>
                </a:solidFill>
              </a:defRPr>
            </a:lvl5pPr>
            <a:lvl6pPr>
              <a:buAutoNum type="arabicPeriod"/>
              <a:defRPr lang="en-US" baseline="0" dirty="0">
                <a:solidFill>
                  <a:schemeClr val="accent1"/>
                </a:solidFill>
              </a:defRPr>
            </a:lvl6pPr>
            <a:lvl7pPr>
              <a:buAutoNum type="romanLcPeriod"/>
              <a:defRPr lang="en-US" baseline="0" dirty="0">
                <a:solidFill>
                  <a:schemeClr val="accent1"/>
                </a:solidFill>
              </a:defRPr>
            </a:lvl7pPr>
            <a:lvl8pPr>
              <a:defRPr lang="en-US" baseline="0" dirty="0">
                <a:solidFill>
                  <a:schemeClr val="accent1"/>
                </a:solidFill>
              </a:defRPr>
            </a:lvl8pPr>
            <a:lvl9pPr>
              <a:defRPr lang="en-US" baseline="0" dirty="0">
                <a:solidFill>
                  <a:schemeClr val="accent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hidden="1">
            <a:extLst>
              <a:ext uri="{FF2B5EF4-FFF2-40B4-BE49-F238E27FC236}">
                <a16:creationId xmlns:a16="http://schemas.microsoft.com/office/drawing/2014/main" id="{F39CDF36-8584-474A-A340-2CF19A90EF62}"/>
              </a:ext>
            </a:extLst>
          </p:cNvPr>
          <p:cNvSpPr>
            <a:spLocks noGrp="1"/>
          </p:cNvSpPr>
          <p:nvPr>
            <p:ph sz="quarter" idx="23"/>
          </p:nvPr>
        </p:nvSpPr>
        <p:spPr>
          <a:xfrm>
            <a:off x="385763" y="1838326"/>
            <a:ext cx="10857863" cy="4211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E6F9F72-D473-4FF0-B534-697B037CAB9D}"/>
              </a:ext>
            </a:extLst>
          </p:cNvPr>
          <p:cNvSpPr>
            <a:spLocks noGrp="1"/>
          </p:cNvSpPr>
          <p:nvPr>
            <p:ph type="dt" sz="half" idx="24"/>
          </p:nvPr>
        </p:nvSpPr>
        <p:spPr/>
        <p:txBody>
          <a:bodyPr/>
          <a:lstStyle/>
          <a:p>
            <a:pPr>
              <a:lnSpc>
                <a:spcPct val="110000"/>
              </a:lnSpc>
              <a:spcAft>
                <a:spcPts val="0"/>
              </a:spcAft>
            </a:pPr>
            <a:r>
              <a:rPr lang="en-US"/>
              <a:t>Month Day, Year</a:t>
            </a:r>
          </a:p>
        </p:txBody>
      </p:sp>
      <p:sp>
        <p:nvSpPr>
          <p:cNvPr id="8" name="Footer Placeholder 7">
            <a:extLst>
              <a:ext uri="{FF2B5EF4-FFF2-40B4-BE49-F238E27FC236}">
                <a16:creationId xmlns:a16="http://schemas.microsoft.com/office/drawing/2014/main" id="{E9F3986B-5EC8-441C-8101-40A5B761494C}"/>
              </a:ext>
            </a:extLst>
          </p:cNvPr>
          <p:cNvSpPr>
            <a:spLocks noGrp="1"/>
          </p:cNvSpPr>
          <p:nvPr>
            <p:ph type="ftr" sz="quarter" idx="25"/>
          </p:nvPr>
        </p:nvSpPr>
        <p:spPr/>
        <p:txBody>
          <a:bodyPr/>
          <a:lstStyle/>
          <a:p>
            <a:pPr>
              <a:lnSpc>
                <a:spcPct val="110000"/>
              </a:lnSpc>
              <a:spcAft>
                <a:spcPts val="0"/>
              </a:spcAft>
            </a:pPr>
            <a:r>
              <a:rPr lang="en-US"/>
              <a:t> </a:t>
            </a:r>
          </a:p>
        </p:txBody>
      </p:sp>
      <p:sp>
        <p:nvSpPr>
          <p:cNvPr id="9" name="Slide Number Placeholder 8">
            <a:extLst>
              <a:ext uri="{FF2B5EF4-FFF2-40B4-BE49-F238E27FC236}">
                <a16:creationId xmlns:a16="http://schemas.microsoft.com/office/drawing/2014/main" id="{6D8A1E49-F2C9-4BC4-B87C-E6B6AD4C5169}"/>
              </a:ext>
            </a:extLst>
          </p:cNvPr>
          <p:cNvSpPr>
            <a:spLocks noGrp="1"/>
          </p:cNvSpPr>
          <p:nvPr>
            <p:ph type="sldNum" sz="quarter" idx="26"/>
          </p:nvPr>
        </p:nvSpPr>
        <p:spPr>
          <a:xfrm>
            <a:off x="11431200" y="6518273"/>
            <a:ext cx="655199" cy="139701"/>
          </a:xfrm>
          <a:prstGeom prst="rect">
            <a:avLst/>
          </a:prstGeom>
        </p:spPr>
        <p:txBody>
          <a:bodyPr/>
          <a:lstStyle/>
          <a:p>
            <a:pPr algn="r">
              <a:lnSpc>
                <a:spcPct val="110000"/>
              </a:lnSpc>
              <a:spcAft>
                <a:spcPts val="0"/>
              </a:spcAft>
            </a:pPr>
            <a:r>
              <a:rPr lang="en-US"/>
              <a:t>Page </a:t>
            </a:r>
            <a:fld id="{A2218858-49EA-4BF8-8EFE-B88A4580565A}" type="slidenum">
              <a:rPr/>
              <a:pPr algn="r">
                <a:lnSpc>
                  <a:spcPct val="110000"/>
                </a:lnSpc>
                <a:spcAft>
                  <a:spcPts val="0"/>
                </a:spcAft>
              </a:pPr>
              <a:t>‹#›</a:t>
            </a:fld>
            <a:endParaRPr lang="en-US"/>
          </a:p>
        </p:txBody>
      </p:sp>
    </p:spTree>
    <p:extLst>
      <p:ext uri="{BB962C8B-B14F-4D97-AF65-F5344CB8AC3E}">
        <p14:creationId xmlns:p14="http://schemas.microsoft.com/office/powerpoint/2010/main" val="2091595852"/>
      </p:ext>
    </p:extLst>
  </p:cSld>
  <p:clrMapOvr>
    <a:masterClrMapping/>
  </p:clrMapOvr>
  <p:hf hdr="0"/>
  <p:extLst>
    <p:ext uri="{DCECCB84-F9BA-43D5-87BE-67443E8EF086}">
      <p15:sldGuideLst xmlns:p15="http://schemas.microsoft.com/office/powerpoint/2012/main">
        <p15:guide id="1" pos="243">
          <p15:clr>
            <a:srgbClr val="547EBF"/>
          </p15:clr>
        </p15:guide>
        <p15:guide id="2" orient="horz" pos="273">
          <p15:clr>
            <a:srgbClr val="547EBF"/>
          </p15:clr>
        </p15:guide>
        <p15:guide id="3" pos="7083">
          <p15:clr>
            <a:srgbClr val="547EBF"/>
          </p15:clr>
        </p15:guide>
        <p15:guide id="4" orient="horz" pos="509">
          <p15:clr>
            <a:srgbClr val="547EBF"/>
          </p15:clr>
        </p15:guide>
        <p15:guide id="5" orient="horz" pos="745">
          <p15:clr>
            <a:srgbClr val="547EBF"/>
          </p15:clr>
        </p15:guide>
        <p15:guide id="6" orient="horz" pos="863">
          <p15:clr>
            <a:srgbClr val="547EBF"/>
          </p15:clr>
        </p15:guide>
        <p15:guide id="7" orient="horz" pos="1040">
          <p15:clr>
            <a:srgbClr val="547EBF"/>
          </p15:clr>
        </p15:guide>
        <p15:guide id="8" orient="horz" pos="1158">
          <p15:clr>
            <a:srgbClr val="547EBF"/>
          </p15:clr>
        </p15:guide>
        <p15:guide id="9" orient="horz" pos="3811">
          <p15:clr>
            <a:srgbClr val="547EBF"/>
          </p15:clr>
        </p15:guide>
        <p15:guide id="10" orient="horz" pos="3958">
          <p15:clr>
            <a:srgbClr val="547EBF"/>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2 Contents &#10;with Headers" type="twoTxTwoObj" preserve="1">
  <p:cSld name="Title 2 Contents &#10;with Headers">
    <p:spTree>
      <p:nvGrpSpPr>
        <p:cNvPr id="1" name=""/>
        <p:cNvGrpSpPr/>
        <p:nvPr/>
      </p:nvGrpSpPr>
      <p:grpSpPr>
        <a:xfrm>
          <a:off x="0" y="0"/>
          <a:ext cx="0" cy="0"/>
          <a:chOff x="0" y="0"/>
          <a:chExt cx="0" cy="0"/>
        </a:xfrm>
      </p:grpSpPr>
      <p:sp>
        <p:nvSpPr>
          <p:cNvPr id="3" name="Title">
            <a:extLst>
              <a:ext uri="{FF2B5EF4-FFF2-40B4-BE49-F238E27FC236}">
                <a16:creationId xmlns:a16="http://schemas.microsoft.com/office/drawing/2014/main" id="{8D9DD0FF-5B45-4FAF-B968-1B55041AE99F}"/>
              </a:ext>
            </a:extLst>
          </p:cNvPr>
          <p:cNvSpPr>
            <a:spLocks noGrp="1"/>
          </p:cNvSpPr>
          <p:nvPr>
            <p:ph type="title"/>
          </p:nvPr>
        </p:nvSpPr>
        <p:spPr/>
        <p:txBody>
          <a:bodyPr/>
          <a:lstStyle>
            <a:lvl1pPr>
              <a:defRPr>
                <a:solidFill>
                  <a:schemeClr val="accent1"/>
                </a:solidFill>
              </a:defRPr>
            </a:lvl1pPr>
          </a:lstStyle>
          <a:p>
            <a:r>
              <a:rPr lang="en-US"/>
              <a:t>Click to edit Master title style</a:t>
            </a:r>
          </a:p>
        </p:txBody>
      </p:sp>
      <p:sp>
        <p:nvSpPr>
          <p:cNvPr id="2" name="Subtitle">
            <a:extLst>
              <a:ext uri="{FF2B5EF4-FFF2-40B4-BE49-F238E27FC236}">
                <a16:creationId xmlns:a16="http://schemas.microsoft.com/office/drawing/2014/main" id="{CF633BB3-6A8A-4BE4-8C1D-551FAE06F8E5}"/>
              </a:ext>
            </a:extLst>
          </p:cNvPr>
          <p:cNvSpPr>
            <a:spLocks noGrp="1"/>
          </p:cNvSpPr>
          <p:nvPr>
            <p:ph type="subTitle" idx="1" hasCustomPrompt="1"/>
          </p:nvPr>
        </p:nvSpPr>
        <p:spPr>
          <a:xfrm>
            <a:off x="385763" y="808038"/>
            <a:ext cx="10858500" cy="374650"/>
          </a:xfrm>
        </p:spPr>
        <p:txBody>
          <a:bodyPr vert="horz" lIns="0" tIns="3600" rIns="0" bIns="0" rtlCol="0">
            <a:noAutofit/>
          </a:bodyPr>
          <a:lstStyle>
            <a:lvl1pPr>
              <a:defRPr lang="en-US" sz="2000" dirty="0">
                <a:solidFill>
                  <a:schemeClr val="accent1"/>
                </a:solidFill>
              </a:defRPr>
            </a:lvl1pPr>
          </a:lstStyle>
          <a:p>
            <a:pPr lvl="0"/>
            <a:r>
              <a:rPr lang="en-US"/>
              <a:t>Click to edit Master subtitle styles</a:t>
            </a:r>
          </a:p>
        </p:txBody>
      </p:sp>
      <p:sp>
        <p:nvSpPr>
          <p:cNvPr id="11" name="Text Placeholder left">
            <a:extLst>
              <a:ext uri="{FF2B5EF4-FFF2-40B4-BE49-F238E27FC236}">
                <a16:creationId xmlns:a16="http://schemas.microsoft.com/office/drawing/2014/main" id="{0CFC4BF5-DB1E-4713-9E98-00F92C026BCD}"/>
              </a:ext>
            </a:extLst>
          </p:cNvPr>
          <p:cNvSpPr>
            <a:spLocks noGrp="1"/>
          </p:cNvSpPr>
          <p:nvPr>
            <p:ph type="body" sz="quarter" idx="11"/>
          </p:nvPr>
        </p:nvSpPr>
        <p:spPr>
          <a:xfrm>
            <a:off x="385763" y="1370013"/>
            <a:ext cx="5242237" cy="280988"/>
          </a:xfrm>
        </p:spPr>
        <p:txBody>
          <a:bodyPr/>
          <a:lstStyle>
            <a:lvl1pPr>
              <a:defRPr b="0" baseline="0">
                <a:solidFill>
                  <a:schemeClr val="accent1"/>
                </a:solidFill>
              </a:defRPr>
            </a:lvl1pPr>
            <a:lvl2pPr>
              <a:defRPr baseline="0">
                <a:solidFill>
                  <a:schemeClr val="accent1"/>
                </a:solidFill>
              </a:defRPr>
            </a:lvl2pPr>
            <a:lvl3pPr>
              <a:defRPr baseline="0">
                <a:solidFill>
                  <a:schemeClr val="accent1"/>
                </a:solidFill>
              </a:defRPr>
            </a:lvl3pPr>
            <a:lvl4pPr>
              <a:defRPr baseline="0">
                <a:solidFill>
                  <a:schemeClr val="accent1"/>
                </a:solidFill>
              </a:defRPr>
            </a:lvl4pPr>
            <a:lvl5pPr>
              <a:defRPr baseline="0">
                <a:solidFill>
                  <a:schemeClr val="accent1"/>
                </a:solidFill>
              </a:defRPr>
            </a:lvl5pPr>
            <a:lvl6pPr>
              <a:defRPr>
                <a:solidFill>
                  <a:schemeClr val="accent1"/>
                </a:solidFill>
              </a:defRPr>
            </a:lvl6pPr>
            <a:lvl7pPr>
              <a:defRPr>
                <a:solidFill>
                  <a:schemeClr val="accent1"/>
                </a:solidFill>
              </a:defRPr>
            </a:lvl7pPr>
            <a:lvl8pPr>
              <a:defRPr>
                <a:solidFill>
                  <a:schemeClr val="accent1"/>
                </a:solidFill>
              </a:defRPr>
            </a:lvl8pPr>
            <a:lvl9pPr>
              <a:defRPr>
                <a:solidFill>
                  <a:schemeClr val="accent1"/>
                </a:solidFill>
              </a:defRPr>
            </a:lvl9pPr>
          </a:lstStyle>
          <a:p>
            <a:pPr lvl="0"/>
            <a:r>
              <a:rPr lang="en-US"/>
              <a:t>Click to edit Master text styles</a:t>
            </a:r>
          </a:p>
        </p:txBody>
      </p:sp>
      <p:sp>
        <p:nvSpPr>
          <p:cNvPr id="12" name="Text Placeholder right">
            <a:extLst>
              <a:ext uri="{FF2B5EF4-FFF2-40B4-BE49-F238E27FC236}">
                <a16:creationId xmlns:a16="http://schemas.microsoft.com/office/drawing/2014/main" id="{2736EA48-A5FD-471F-8C50-CAC9BAAFCCB0}"/>
              </a:ext>
            </a:extLst>
          </p:cNvPr>
          <p:cNvSpPr>
            <a:spLocks noGrp="1"/>
          </p:cNvSpPr>
          <p:nvPr>
            <p:ph type="body" sz="quarter" idx="12"/>
          </p:nvPr>
        </p:nvSpPr>
        <p:spPr>
          <a:xfrm>
            <a:off x="6002400" y="1369800"/>
            <a:ext cx="5237781" cy="280987"/>
          </a:xfrm>
        </p:spPr>
        <p:txBody>
          <a:bodyPr/>
          <a:lstStyle>
            <a:lvl1pPr>
              <a:defRPr b="0" baseline="0">
                <a:solidFill>
                  <a:schemeClr val="accent1"/>
                </a:solidFill>
              </a:defRPr>
            </a:lvl1pPr>
            <a:lvl2pPr>
              <a:defRPr baseline="0">
                <a:solidFill>
                  <a:schemeClr val="accent1"/>
                </a:solidFill>
              </a:defRPr>
            </a:lvl2pPr>
            <a:lvl3pPr>
              <a:defRPr baseline="0">
                <a:solidFill>
                  <a:schemeClr val="accent1"/>
                </a:solidFill>
              </a:defRPr>
            </a:lvl3pPr>
            <a:lvl4pPr>
              <a:defRPr baseline="0">
                <a:solidFill>
                  <a:schemeClr val="accent1"/>
                </a:solidFill>
              </a:defRPr>
            </a:lvl4pPr>
            <a:lvl5pPr>
              <a:defRPr baseline="0">
                <a:solidFill>
                  <a:schemeClr val="accent1"/>
                </a:solidFill>
              </a:defRPr>
            </a:lvl5pPr>
            <a:lvl6pPr>
              <a:defRPr>
                <a:solidFill>
                  <a:schemeClr val="accent1"/>
                </a:solidFill>
              </a:defRPr>
            </a:lvl6pPr>
            <a:lvl7pPr>
              <a:defRPr>
                <a:solidFill>
                  <a:schemeClr val="accent1"/>
                </a:solidFill>
              </a:defRPr>
            </a:lvl7pPr>
            <a:lvl8pPr>
              <a:defRPr>
                <a:solidFill>
                  <a:schemeClr val="accent1"/>
                </a:solidFill>
              </a:defRPr>
            </a:lvl8pPr>
            <a:lvl9pPr>
              <a:defRPr>
                <a:solidFill>
                  <a:schemeClr val="accent1"/>
                </a:solidFill>
              </a:defRPr>
            </a:lvl9pPr>
          </a:lstStyle>
          <a:p>
            <a:pPr lvl="0"/>
            <a:r>
              <a:rPr lang="en-US"/>
              <a:t>Click to edit Master text styles</a:t>
            </a:r>
          </a:p>
        </p:txBody>
      </p:sp>
      <p:sp>
        <p:nvSpPr>
          <p:cNvPr id="13" name="Content Placeholder left">
            <a:extLst>
              <a:ext uri="{FF2B5EF4-FFF2-40B4-BE49-F238E27FC236}">
                <a16:creationId xmlns:a16="http://schemas.microsoft.com/office/drawing/2014/main" id="{66ADD6CF-E96E-40D4-888D-AEC6A7B689C7}"/>
              </a:ext>
            </a:extLst>
          </p:cNvPr>
          <p:cNvSpPr>
            <a:spLocks noGrp="1"/>
          </p:cNvSpPr>
          <p:nvPr>
            <p:ph sz="quarter" idx="23"/>
          </p:nvPr>
        </p:nvSpPr>
        <p:spPr>
          <a:xfrm>
            <a:off x="386400" y="1838325"/>
            <a:ext cx="5241288" cy="4211637"/>
          </a:xfrm>
        </p:spPr>
        <p:txBody>
          <a:bodyPr vert="horz" lIns="0" tIns="0" rIns="0" bIns="0" rtlCol="0">
            <a:noAutofit/>
          </a:bodyPr>
          <a:lstStyle>
            <a:lvl1pPr>
              <a:defRPr lang="en-US" dirty="0"/>
            </a:lvl1pPr>
            <a:lvl2pPr>
              <a:defRPr lang="en-US" dirty="0"/>
            </a:lvl2pPr>
            <a:lvl3pPr>
              <a:defRPr lang="en-US" dirty="0"/>
            </a:lvl3pPr>
            <a:lvl4pPr>
              <a:defRPr lang="en-US" dirty="0"/>
            </a:lvl4pPr>
            <a:lvl5pPr>
              <a:defRPr lang="en-US" dirty="0"/>
            </a:lvl5pPr>
            <a:lvl6pPr>
              <a:buAutoNum type="arabicPeriod"/>
              <a:defRPr lang="en-US" dirty="0"/>
            </a:lvl6pPr>
            <a:lvl7pPr>
              <a:buAutoNum type="romanLcPeriod"/>
              <a:defRPr lang="en-US" dirty="0"/>
            </a:lvl7pPr>
            <a:lvl8pPr>
              <a:defRPr lang="en-US" dirty="0"/>
            </a:lvl8pPr>
            <a:lvl9pPr>
              <a:defRPr lang="en-US" dirty="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right">
            <a:extLst>
              <a:ext uri="{FF2B5EF4-FFF2-40B4-BE49-F238E27FC236}">
                <a16:creationId xmlns:a16="http://schemas.microsoft.com/office/drawing/2014/main" id="{E1B13DFC-B01F-469C-B65F-D2F368712314}"/>
              </a:ext>
            </a:extLst>
          </p:cNvPr>
          <p:cNvSpPr>
            <a:spLocks noGrp="1"/>
          </p:cNvSpPr>
          <p:nvPr>
            <p:ph sz="quarter" idx="24"/>
          </p:nvPr>
        </p:nvSpPr>
        <p:spPr>
          <a:xfrm>
            <a:off x="6002399" y="1838325"/>
            <a:ext cx="5241863" cy="4211637"/>
          </a:xfrm>
        </p:spPr>
        <p:txBody>
          <a:bodyPr vert="horz" lIns="0" tIns="0" rIns="0" bIns="0" rtlCol="0">
            <a:noAutofit/>
          </a:bodyPr>
          <a:lstStyle>
            <a:lvl1pPr>
              <a:defRPr lang="en-US" dirty="0"/>
            </a:lvl1pPr>
            <a:lvl2pPr>
              <a:defRPr lang="en-US" dirty="0"/>
            </a:lvl2pPr>
            <a:lvl3pPr>
              <a:defRPr lang="en-US" dirty="0"/>
            </a:lvl3pPr>
            <a:lvl4pPr>
              <a:defRPr lang="en-US" dirty="0"/>
            </a:lvl4pPr>
            <a:lvl5pPr>
              <a:defRPr lang="en-US" dirty="0"/>
            </a:lvl5pPr>
            <a:lvl6pPr>
              <a:buAutoNum type="arabicPeriod"/>
              <a:defRPr lang="en-US" dirty="0"/>
            </a:lvl6pPr>
            <a:lvl7pPr>
              <a:buAutoNum type="romanLcPeriod"/>
              <a:defRPr lang="en-US" dirty="0"/>
            </a:lvl7pPr>
            <a:lvl8pPr>
              <a:defRPr lang="en-US" dirty="0"/>
            </a:lvl8pPr>
            <a:lvl9pPr>
              <a:defRPr lang="en-US" dirty="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C753840-5CF9-42CC-B75A-73C48DC2F7C1}"/>
              </a:ext>
            </a:extLst>
          </p:cNvPr>
          <p:cNvSpPr>
            <a:spLocks noGrp="1"/>
          </p:cNvSpPr>
          <p:nvPr>
            <p:ph type="dt" sz="half" idx="25"/>
          </p:nvPr>
        </p:nvSpPr>
        <p:spPr/>
        <p:txBody>
          <a:bodyPr/>
          <a:lstStyle/>
          <a:p>
            <a:pPr>
              <a:lnSpc>
                <a:spcPct val="110000"/>
              </a:lnSpc>
              <a:spcAft>
                <a:spcPts val="0"/>
              </a:spcAft>
            </a:pPr>
            <a:r>
              <a:rPr lang="en-US"/>
              <a:t>Month Day, Year</a:t>
            </a:r>
          </a:p>
        </p:txBody>
      </p:sp>
      <p:sp>
        <p:nvSpPr>
          <p:cNvPr id="8" name="Footer Placeholder 7">
            <a:extLst>
              <a:ext uri="{FF2B5EF4-FFF2-40B4-BE49-F238E27FC236}">
                <a16:creationId xmlns:a16="http://schemas.microsoft.com/office/drawing/2014/main" id="{008F75E6-E90D-4A29-855E-060F8C520293}"/>
              </a:ext>
            </a:extLst>
          </p:cNvPr>
          <p:cNvSpPr>
            <a:spLocks noGrp="1"/>
          </p:cNvSpPr>
          <p:nvPr>
            <p:ph type="ftr" sz="quarter" idx="26"/>
          </p:nvPr>
        </p:nvSpPr>
        <p:spPr/>
        <p:txBody>
          <a:bodyPr/>
          <a:lstStyle/>
          <a:p>
            <a:pPr>
              <a:lnSpc>
                <a:spcPct val="110000"/>
              </a:lnSpc>
              <a:spcAft>
                <a:spcPts val="0"/>
              </a:spcAft>
            </a:pPr>
            <a:r>
              <a:rPr lang="en-US"/>
              <a:t> </a:t>
            </a:r>
          </a:p>
        </p:txBody>
      </p:sp>
      <p:sp>
        <p:nvSpPr>
          <p:cNvPr id="9" name="Slide Number Placeholder 8">
            <a:extLst>
              <a:ext uri="{FF2B5EF4-FFF2-40B4-BE49-F238E27FC236}">
                <a16:creationId xmlns:a16="http://schemas.microsoft.com/office/drawing/2014/main" id="{EECCE0EC-DF6D-4A71-AB27-210BB010718A}"/>
              </a:ext>
            </a:extLst>
          </p:cNvPr>
          <p:cNvSpPr>
            <a:spLocks noGrp="1"/>
          </p:cNvSpPr>
          <p:nvPr>
            <p:ph type="sldNum" sz="quarter" idx="27"/>
          </p:nvPr>
        </p:nvSpPr>
        <p:spPr>
          <a:xfrm>
            <a:off x="11431200" y="6518273"/>
            <a:ext cx="655199" cy="139701"/>
          </a:xfrm>
          <a:prstGeom prst="rect">
            <a:avLst/>
          </a:prstGeom>
        </p:spPr>
        <p:txBody>
          <a:bodyPr/>
          <a:lstStyle/>
          <a:p>
            <a:pPr algn="r">
              <a:lnSpc>
                <a:spcPct val="110000"/>
              </a:lnSpc>
              <a:spcAft>
                <a:spcPts val="0"/>
              </a:spcAft>
            </a:pPr>
            <a:r>
              <a:rPr lang="en-US"/>
              <a:t>Page </a:t>
            </a:r>
            <a:fld id="{A2218858-49EA-4BF8-8EFE-B88A4580565A}" type="slidenum">
              <a:rPr/>
              <a:pPr algn="r">
                <a:lnSpc>
                  <a:spcPct val="110000"/>
                </a:lnSpc>
                <a:spcAft>
                  <a:spcPts val="0"/>
                </a:spcAft>
              </a:pPr>
              <a:t>‹#›</a:t>
            </a:fld>
            <a:endParaRPr lang="en-US"/>
          </a:p>
        </p:txBody>
      </p:sp>
    </p:spTree>
    <p:extLst>
      <p:ext uri="{BB962C8B-B14F-4D97-AF65-F5344CB8AC3E}">
        <p14:creationId xmlns:p14="http://schemas.microsoft.com/office/powerpoint/2010/main" val="1175920034"/>
      </p:ext>
    </p:extLst>
  </p:cSld>
  <p:clrMapOvr>
    <a:masterClrMapping/>
  </p:clrMapOvr>
  <p:hf hdr="0"/>
  <p:extLst>
    <p:ext uri="{DCECCB84-F9BA-43D5-87BE-67443E8EF086}">
      <p15:sldGuideLst xmlns:p15="http://schemas.microsoft.com/office/powerpoint/2012/main">
        <p15:guide id="1" pos="243">
          <p15:clr>
            <a:srgbClr val="547EBF"/>
          </p15:clr>
        </p15:guide>
        <p15:guide id="2" orient="horz" pos="273">
          <p15:clr>
            <a:srgbClr val="547EBF"/>
          </p15:clr>
        </p15:guide>
        <p15:guide id="3" orient="horz" pos="509">
          <p15:clr>
            <a:srgbClr val="547EBF"/>
          </p15:clr>
        </p15:guide>
        <p15:guide id="4" orient="horz" pos="745">
          <p15:clr>
            <a:srgbClr val="547EBF"/>
          </p15:clr>
        </p15:guide>
        <p15:guide id="5" orient="horz" pos="863">
          <p15:clr>
            <a:srgbClr val="547EBF"/>
          </p15:clr>
        </p15:guide>
        <p15:guide id="6" orient="horz" pos="1040">
          <p15:clr>
            <a:srgbClr val="547EBF"/>
          </p15:clr>
        </p15:guide>
        <p15:guide id="7" orient="horz" pos="1158">
          <p15:clr>
            <a:srgbClr val="547EBF"/>
          </p15:clr>
        </p15:guide>
        <p15:guide id="8" orient="horz" pos="3811">
          <p15:clr>
            <a:srgbClr val="547EBF"/>
          </p15:clr>
        </p15:guide>
        <p15:guide id="9" orient="horz" pos="3958">
          <p15:clr>
            <a:srgbClr val="547EBF"/>
          </p15:clr>
        </p15:guide>
        <p15:guide id="10" pos="3545">
          <p15:clr>
            <a:srgbClr val="547EBF"/>
          </p15:clr>
        </p15:guide>
        <p15:guide id="11" pos="3781">
          <p15:clr>
            <a:srgbClr val="547EBF"/>
          </p15:clr>
        </p15:guide>
        <p15:guide id="12" pos="7083">
          <p15:clr>
            <a:srgbClr val="547EBF"/>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3 Contents &#10;with Headers" preserve="1">
  <p:cSld name="Title 3 Contents &#10;with Headers">
    <p:spTree>
      <p:nvGrpSpPr>
        <p:cNvPr id="1" name=""/>
        <p:cNvGrpSpPr/>
        <p:nvPr/>
      </p:nvGrpSpPr>
      <p:grpSpPr>
        <a:xfrm>
          <a:off x="0" y="0"/>
          <a:ext cx="0" cy="0"/>
          <a:chOff x="0" y="0"/>
          <a:chExt cx="0" cy="0"/>
        </a:xfrm>
      </p:grpSpPr>
      <p:sp>
        <p:nvSpPr>
          <p:cNvPr id="3" name="Title">
            <a:extLst>
              <a:ext uri="{FF2B5EF4-FFF2-40B4-BE49-F238E27FC236}">
                <a16:creationId xmlns:a16="http://schemas.microsoft.com/office/drawing/2014/main" id="{8D9DD0FF-5B45-4FAF-B968-1B55041AE99F}"/>
              </a:ext>
            </a:extLst>
          </p:cNvPr>
          <p:cNvSpPr>
            <a:spLocks noGrp="1"/>
          </p:cNvSpPr>
          <p:nvPr>
            <p:ph type="title"/>
          </p:nvPr>
        </p:nvSpPr>
        <p:spPr/>
        <p:txBody>
          <a:bodyPr/>
          <a:lstStyle>
            <a:lvl1pPr>
              <a:defRPr>
                <a:solidFill>
                  <a:schemeClr val="accent1"/>
                </a:solidFill>
              </a:defRPr>
            </a:lvl1pPr>
          </a:lstStyle>
          <a:p>
            <a:r>
              <a:rPr lang="en-US"/>
              <a:t>Click to edit Master title style</a:t>
            </a:r>
          </a:p>
        </p:txBody>
      </p:sp>
      <p:sp>
        <p:nvSpPr>
          <p:cNvPr id="2" name="Subtitle">
            <a:extLst>
              <a:ext uri="{FF2B5EF4-FFF2-40B4-BE49-F238E27FC236}">
                <a16:creationId xmlns:a16="http://schemas.microsoft.com/office/drawing/2014/main" id="{CF633BB3-6A8A-4BE4-8C1D-551FAE06F8E5}"/>
              </a:ext>
            </a:extLst>
          </p:cNvPr>
          <p:cNvSpPr>
            <a:spLocks noGrp="1"/>
          </p:cNvSpPr>
          <p:nvPr>
            <p:ph type="subTitle" idx="1" hasCustomPrompt="1"/>
          </p:nvPr>
        </p:nvSpPr>
        <p:spPr>
          <a:xfrm>
            <a:off x="385763" y="808038"/>
            <a:ext cx="10858500" cy="374650"/>
          </a:xfrm>
        </p:spPr>
        <p:txBody>
          <a:bodyPr vert="horz" lIns="0" tIns="3600" rIns="0" bIns="0" rtlCol="0">
            <a:noAutofit/>
          </a:bodyPr>
          <a:lstStyle>
            <a:lvl1pPr>
              <a:defRPr lang="en-US" sz="2000" dirty="0">
                <a:solidFill>
                  <a:schemeClr val="accent1"/>
                </a:solidFill>
              </a:defRPr>
            </a:lvl1pPr>
          </a:lstStyle>
          <a:p>
            <a:pPr lvl="0"/>
            <a:r>
              <a:rPr lang="en-US"/>
              <a:t>Click to edit Master subtitle styles</a:t>
            </a:r>
          </a:p>
        </p:txBody>
      </p:sp>
      <p:sp>
        <p:nvSpPr>
          <p:cNvPr id="12" name="Text Placeholder left">
            <a:extLst>
              <a:ext uri="{FF2B5EF4-FFF2-40B4-BE49-F238E27FC236}">
                <a16:creationId xmlns:a16="http://schemas.microsoft.com/office/drawing/2014/main" id="{A8886709-9610-483F-92CC-2A72A3FBEFDB}"/>
              </a:ext>
            </a:extLst>
          </p:cNvPr>
          <p:cNvSpPr>
            <a:spLocks noGrp="1"/>
          </p:cNvSpPr>
          <p:nvPr>
            <p:ph type="body" sz="quarter" idx="11"/>
          </p:nvPr>
        </p:nvSpPr>
        <p:spPr>
          <a:xfrm>
            <a:off x="385763" y="1370013"/>
            <a:ext cx="3370237" cy="280988"/>
          </a:xfrm>
        </p:spPr>
        <p:txBody>
          <a:bodyPr/>
          <a:lstStyle>
            <a:lvl1pPr>
              <a:defRPr b="0" baseline="0">
                <a:solidFill>
                  <a:schemeClr val="accent1"/>
                </a:solidFill>
              </a:defRPr>
            </a:lvl1pPr>
            <a:lvl2pPr>
              <a:defRPr baseline="0">
                <a:solidFill>
                  <a:schemeClr val="accent1"/>
                </a:solidFill>
              </a:defRPr>
            </a:lvl2pPr>
            <a:lvl3pPr>
              <a:defRPr baseline="0">
                <a:solidFill>
                  <a:schemeClr val="accent1"/>
                </a:solidFill>
              </a:defRPr>
            </a:lvl3pPr>
            <a:lvl4pPr>
              <a:defRPr baseline="0">
                <a:solidFill>
                  <a:schemeClr val="accent1"/>
                </a:solidFill>
              </a:defRPr>
            </a:lvl4pPr>
            <a:lvl5pPr>
              <a:defRPr baseline="0">
                <a:solidFill>
                  <a:schemeClr val="accent1"/>
                </a:solidFill>
              </a:defRPr>
            </a:lvl5pPr>
            <a:lvl6pPr>
              <a:defRPr>
                <a:solidFill>
                  <a:schemeClr val="accent1"/>
                </a:solidFill>
              </a:defRPr>
            </a:lvl6pPr>
            <a:lvl7pPr>
              <a:defRPr>
                <a:solidFill>
                  <a:schemeClr val="accent1"/>
                </a:solidFill>
              </a:defRPr>
            </a:lvl7pPr>
            <a:lvl8pPr>
              <a:defRPr>
                <a:solidFill>
                  <a:schemeClr val="accent1"/>
                </a:solidFill>
              </a:defRPr>
            </a:lvl8pPr>
            <a:lvl9pPr>
              <a:defRPr>
                <a:solidFill>
                  <a:schemeClr val="accent1"/>
                </a:solidFill>
              </a:defRPr>
            </a:lvl9pPr>
          </a:lstStyle>
          <a:p>
            <a:pPr lvl="0"/>
            <a:r>
              <a:rPr lang="en-US"/>
              <a:t>Click to edit Master text styles</a:t>
            </a:r>
          </a:p>
        </p:txBody>
      </p:sp>
      <p:sp>
        <p:nvSpPr>
          <p:cNvPr id="13" name="Text Placeholder center">
            <a:extLst>
              <a:ext uri="{FF2B5EF4-FFF2-40B4-BE49-F238E27FC236}">
                <a16:creationId xmlns:a16="http://schemas.microsoft.com/office/drawing/2014/main" id="{C5D6C4C1-1748-4F13-BF71-CB0B1D588BAB}"/>
              </a:ext>
            </a:extLst>
          </p:cNvPr>
          <p:cNvSpPr>
            <a:spLocks noGrp="1"/>
          </p:cNvSpPr>
          <p:nvPr>
            <p:ph type="body" sz="quarter" idx="12"/>
          </p:nvPr>
        </p:nvSpPr>
        <p:spPr>
          <a:xfrm>
            <a:off x="4130400" y="1370013"/>
            <a:ext cx="3367372" cy="280987"/>
          </a:xfrm>
        </p:spPr>
        <p:txBody>
          <a:bodyPr/>
          <a:lstStyle>
            <a:lvl1pPr>
              <a:defRPr b="0" baseline="0">
                <a:solidFill>
                  <a:schemeClr val="accent1"/>
                </a:solidFill>
              </a:defRPr>
            </a:lvl1pPr>
            <a:lvl2pPr>
              <a:defRPr baseline="0">
                <a:solidFill>
                  <a:schemeClr val="accent1"/>
                </a:solidFill>
              </a:defRPr>
            </a:lvl2pPr>
            <a:lvl3pPr>
              <a:defRPr baseline="0">
                <a:solidFill>
                  <a:schemeClr val="accent1"/>
                </a:solidFill>
              </a:defRPr>
            </a:lvl3pPr>
            <a:lvl4pPr>
              <a:defRPr baseline="0">
                <a:solidFill>
                  <a:schemeClr val="accent1"/>
                </a:solidFill>
              </a:defRPr>
            </a:lvl4pPr>
            <a:lvl5pPr>
              <a:defRPr baseline="0">
                <a:solidFill>
                  <a:schemeClr val="accent1"/>
                </a:solidFill>
              </a:defRPr>
            </a:lvl5pPr>
            <a:lvl6pPr>
              <a:defRPr>
                <a:solidFill>
                  <a:schemeClr val="accent1"/>
                </a:solidFill>
              </a:defRPr>
            </a:lvl6pPr>
            <a:lvl7pPr>
              <a:defRPr>
                <a:solidFill>
                  <a:schemeClr val="accent1"/>
                </a:solidFill>
              </a:defRPr>
            </a:lvl7pPr>
            <a:lvl8pPr>
              <a:defRPr>
                <a:solidFill>
                  <a:schemeClr val="accent1"/>
                </a:solidFill>
              </a:defRPr>
            </a:lvl8pPr>
            <a:lvl9pPr>
              <a:defRPr>
                <a:solidFill>
                  <a:schemeClr val="accent1"/>
                </a:solidFill>
              </a:defRPr>
            </a:lvl9pPr>
          </a:lstStyle>
          <a:p>
            <a:pPr lvl="0"/>
            <a:r>
              <a:rPr lang="en-US"/>
              <a:t>Click to edit Master text styles</a:t>
            </a:r>
          </a:p>
        </p:txBody>
      </p:sp>
      <p:sp>
        <p:nvSpPr>
          <p:cNvPr id="14" name="Text Placeholder right">
            <a:extLst>
              <a:ext uri="{FF2B5EF4-FFF2-40B4-BE49-F238E27FC236}">
                <a16:creationId xmlns:a16="http://schemas.microsoft.com/office/drawing/2014/main" id="{137B864B-E3EF-48FF-9B48-5900C6762F55}"/>
              </a:ext>
            </a:extLst>
          </p:cNvPr>
          <p:cNvSpPr>
            <a:spLocks noGrp="1"/>
          </p:cNvSpPr>
          <p:nvPr>
            <p:ph type="body" sz="quarter" idx="13"/>
          </p:nvPr>
        </p:nvSpPr>
        <p:spPr>
          <a:xfrm>
            <a:off x="7876628" y="1370013"/>
            <a:ext cx="3367372" cy="280987"/>
          </a:xfrm>
        </p:spPr>
        <p:txBody>
          <a:bodyPr/>
          <a:lstStyle>
            <a:lvl1pPr>
              <a:defRPr b="0" baseline="0">
                <a:solidFill>
                  <a:schemeClr val="accent1"/>
                </a:solidFill>
              </a:defRPr>
            </a:lvl1pPr>
            <a:lvl2pPr>
              <a:defRPr baseline="0">
                <a:solidFill>
                  <a:schemeClr val="accent1"/>
                </a:solidFill>
              </a:defRPr>
            </a:lvl2pPr>
            <a:lvl3pPr>
              <a:defRPr baseline="0">
                <a:solidFill>
                  <a:schemeClr val="accent1"/>
                </a:solidFill>
              </a:defRPr>
            </a:lvl3pPr>
            <a:lvl4pPr>
              <a:defRPr baseline="0">
                <a:solidFill>
                  <a:schemeClr val="accent1"/>
                </a:solidFill>
              </a:defRPr>
            </a:lvl4pPr>
            <a:lvl5pPr>
              <a:defRPr baseline="0">
                <a:solidFill>
                  <a:schemeClr val="accent1"/>
                </a:solidFill>
              </a:defRPr>
            </a:lvl5pPr>
            <a:lvl6pPr>
              <a:defRPr>
                <a:solidFill>
                  <a:schemeClr val="accent1"/>
                </a:solidFill>
              </a:defRPr>
            </a:lvl6pPr>
            <a:lvl7pPr>
              <a:defRPr>
                <a:solidFill>
                  <a:schemeClr val="accent1"/>
                </a:solidFill>
              </a:defRPr>
            </a:lvl7pPr>
            <a:lvl8pPr>
              <a:defRPr>
                <a:solidFill>
                  <a:schemeClr val="accent1"/>
                </a:solidFill>
              </a:defRPr>
            </a:lvl8pPr>
            <a:lvl9pPr>
              <a:defRPr>
                <a:solidFill>
                  <a:schemeClr val="accent1"/>
                </a:solidFill>
              </a:defRPr>
            </a:lvl9pPr>
          </a:lstStyle>
          <a:p>
            <a:pPr lvl="0"/>
            <a:r>
              <a:rPr lang="en-US"/>
              <a:t>Click to edit Master text styles</a:t>
            </a:r>
          </a:p>
        </p:txBody>
      </p:sp>
      <p:sp>
        <p:nvSpPr>
          <p:cNvPr id="15" name="Content Placeholder left">
            <a:extLst>
              <a:ext uri="{FF2B5EF4-FFF2-40B4-BE49-F238E27FC236}">
                <a16:creationId xmlns:a16="http://schemas.microsoft.com/office/drawing/2014/main" id="{80B9EEE4-A50E-45E6-90B7-A6DF93D7D7EF}"/>
              </a:ext>
            </a:extLst>
          </p:cNvPr>
          <p:cNvSpPr>
            <a:spLocks noGrp="1"/>
          </p:cNvSpPr>
          <p:nvPr>
            <p:ph sz="quarter" idx="23"/>
          </p:nvPr>
        </p:nvSpPr>
        <p:spPr>
          <a:xfrm>
            <a:off x="386399" y="1838325"/>
            <a:ext cx="3369625" cy="4211637"/>
          </a:xfrm>
        </p:spPr>
        <p:txBody>
          <a:bodyPr vert="horz" lIns="0" tIns="0" rIns="0" bIns="0" rtlCol="0">
            <a:noAutofit/>
          </a:bodyPr>
          <a:lstStyle>
            <a:lvl1pPr>
              <a:defRPr lang="en-US" dirty="0"/>
            </a:lvl1pPr>
            <a:lvl2pPr>
              <a:defRPr lang="en-US" dirty="0"/>
            </a:lvl2pPr>
            <a:lvl3pPr>
              <a:defRPr lang="en-US" dirty="0"/>
            </a:lvl3pPr>
            <a:lvl4pPr>
              <a:defRPr lang="en-US" dirty="0"/>
            </a:lvl4pPr>
            <a:lvl5pPr>
              <a:defRPr lang="en-US" dirty="0"/>
            </a:lvl5pPr>
            <a:lvl6pPr>
              <a:buAutoNum type="arabicPeriod"/>
              <a:defRPr lang="en-US" dirty="0"/>
            </a:lvl6pPr>
            <a:lvl7pPr>
              <a:buAutoNum type="romanLcPeriod"/>
              <a:defRPr lang="en-US" dirty="0"/>
            </a:lvl7pPr>
            <a:lvl8pPr>
              <a:defRPr lang="en-US" dirty="0"/>
            </a:lvl8pPr>
            <a:lvl9pPr>
              <a:defRPr lang="en-US" dirty="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Content Placeholder center">
            <a:extLst>
              <a:ext uri="{FF2B5EF4-FFF2-40B4-BE49-F238E27FC236}">
                <a16:creationId xmlns:a16="http://schemas.microsoft.com/office/drawing/2014/main" id="{6198751F-5038-4C04-BB4F-3E8723C1B29B}"/>
              </a:ext>
            </a:extLst>
          </p:cNvPr>
          <p:cNvSpPr>
            <a:spLocks noGrp="1"/>
          </p:cNvSpPr>
          <p:nvPr>
            <p:ph sz="quarter" idx="24"/>
          </p:nvPr>
        </p:nvSpPr>
        <p:spPr>
          <a:xfrm>
            <a:off x="4130400" y="1838325"/>
            <a:ext cx="3368950" cy="4211637"/>
          </a:xfrm>
        </p:spPr>
        <p:txBody>
          <a:bodyPr vert="horz" lIns="0" tIns="0" rIns="0" bIns="0" rtlCol="0">
            <a:noAutofit/>
          </a:bodyPr>
          <a:lstStyle>
            <a:lvl1pPr>
              <a:defRPr lang="en-US" dirty="0"/>
            </a:lvl1pPr>
            <a:lvl2pPr>
              <a:defRPr lang="en-US" dirty="0"/>
            </a:lvl2pPr>
            <a:lvl3pPr>
              <a:defRPr lang="en-US" dirty="0"/>
            </a:lvl3pPr>
            <a:lvl4pPr>
              <a:defRPr lang="en-US" dirty="0"/>
            </a:lvl4pPr>
            <a:lvl5pPr>
              <a:defRPr lang="en-US" dirty="0"/>
            </a:lvl5pPr>
            <a:lvl6pPr>
              <a:buAutoNum type="arabicPeriod"/>
              <a:defRPr lang="en-US" dirty="0"/>
            </a:lvl6pPr>
            <a:lvl7pPr>
              <a:buAutoNum type="romanLcPeriod"/>
              <a:defRPr lang="en-US" dirty="0"/>
            </a:lvl7pPr>
            <a:lvl8pPr>
              <a:defRPr lang="en-US" dirty="0"/>
            </a:lvl8pPr>
            <a:lvl9pPr>
              <a:defRPr lang="en-US" dirty="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Content Placeholder right">
            <a:extLst>
              <a:ext uri="{FF2B5EF4-FFF2-40B4-BE49-F238E27FC236}">
                <a16:creationId xmlns:a16="http://schemas.microsoft.com/office/drawing/2014/main" id="{491A289C-2085-4668-9581-ADDF1084BBEE}"/>
              </a:ext>
            </a:extLst>
          </p:cNvPr>
          <p:cNvSpPr>
            <a:spLocks noGrp="1"/>
          </p:cNvSpPr>
          <p:nvPr>
            <p:ph sz="quarter" idx="25"/>
          </p:nvPr>
        </p:nvSpPr>
        <p:spPr>
          <a:xfrm>
            <a:off x="7874399" y="1838325"/>
            <a:ext cx="3369863" cy="4211637"/>
          </a:xfrm>
        </p:spPr>
        <p:txBody>
          <a:bodyPr vert="horz" lIns="0" tIns="0" rIns="0" bIns="0" rtlCol="0">
            <a:noAutofit/>
          </a:bodyPr>
          <a:lstStyle>
            <a:lvl1pPr>
              <a:defRPr lang="en-US" dirty="0"/>
            </a:lvl1pPr>
            <a:lvl2pPr>
              <a:defRPr lang="en-US" dirty="0"/>
            </a:lvl2pPr>
            <a:lvl3pPr>
              <a:defRPr lang="en-US" dirty="0"/>
            </a:lvl3pPr>
            <a:lvl4pPr>
              <a:defRPr lang="en-US" dirty="0"/>
            </a:lvl4pPr>
            <a:lvl5pPr>
              <a:defRPr lang="en-US" dirty="0"/>
            </a:lvl5pPr>
            <a:lvl6pPr>
              <a:buAutoNum type="arabicPeriod"/>
              <a:defRPr lang="en-US" dirty="0"/>
            </a:lvl6pPr>
            <a:lvl7pPr>
              <a:buAutoNum type="romanLcPeriod"/>
              <a:defRPr lang="en-US" dirty="0"/>
            </a:lvl7pPr>
            <a:lvl8pPr>
              <a:defRPr lang="en-US" dirty="0"/>
            </a:lvl8pPr>
            <a:lvl9pPr>
              <a:defRPr lang="en-US" dirty="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6572EF5-53AC-4B89-8142-90BB2ABE7316}"/>
              </a:ext>
            </a:extLst>
          </p:cNvPr>
          <p:cNvSpPr>
            <a:spLocks noGrp="1"/>
          </p:cNvSpPr>
          <p:nvPr>
            <p:ph type="dt" sz="half" idx="26"/>
          </p:nvPr>
        </p:nvSpPr>
        <p:spPr/>
        <p:txBody>
          <a:bodyPr/>
          <a:lstStyle/>
          <a:p>
            <a:pPr>
              <a:lnSpc>
                <a:spcPct val="110000"/>
              </a:lnSpc>
              <a:spcAft>
                <a:spcPts val="0"/>
              </a:spcAft>
            </a:pPr>
            <a:r>
              <a:rPr lang="en-US"/>
              <a:t>Month Day, Year</a:t>
            </a:r>
          </a:p>
        </p:txBody>
      </p:sp>
      <p:sp>
        <p:nvSpPr>
          <p:cNvPr id="8" name="Footer Placeholder 7">
            <a:extLst>
              <a:ext uri="{FF2B5EF4-FFF2-40B4-BE49-F238E27FC236}">
                <a16:creationId xmlns:a16="http://schemas.microsoft.com/office/drawing/2014/main" id="{4BFEE9EC-14C8-490D-AD5C-42C125A1E4EE}"/>
              </a:ext>
            </a:extLst>
          </p:cNvPr>
          <p:cNvSpPr>
            <a:spLocks noGrp="1"/>
          </p:cNvSpPr>
          <p:nvPr>
            <p:ph type="ftr" sz="quarter" idx="27"/>
          </p:nvPr>
        </p:nvSpPr>
        <p:spPr/>
        <p:txBody>
          <a:bodyPr/>
          <a:lstStyle/>
          <a:p>
            <a:pPr>
              <a:lnSpc>
                <a:spcPct val="110000"/>
              </a:lnSpc>
              <a:spcAft>
                <a:spcPts val="0"/>
              </a:spcAft>
            </a:pPr>
            <a:r>
              <a:rPr lang="en-US"/>
              <a:t> </a:t>
            </a:r>
          </a:p>
        </p:txBody>
      </p:sp>
      <p:sp>
        <p:nvSpPr>
          <p:cNvPr id="9" name="Slide Number Placeholder 8">
            <a:extLst>
              <a:ext uri="{FF2B5EF4-FFF2-40B4-BE49-F238E27FC236}">
                <a16:creationId xmlns:a16="http://schemas.microsoft.com/office/drawing/2014/main" id="{6057346F-2946-4C35-8684-4782DA545403}"/>
              </a:ext>
            </a:extLst>
          </p:cNvPr>
          <p:cNvSpPr>
            <a:spLocks noGrp="1"/>
          </p:cNvSpPr>
          <p:nvPr>
            <p:ph type="sldNum" sz="quarter" idx="28"/>
          </p:nvPr>
        </p:nvSpPr>
        <p:spPr>
          <a:xfrm>
            <a:off x="11431200" y="6518273"/>
            <a:ext cx="655199" cy="139701"/>
          </a:xfrm>
          <a:prstGeom prst="rect">
            <a:avLst/>
          </a:prstGeom>
        </p:spPr>
        <p:txBody>
          <a:bodyPr/>
          <a:lstStyle/>
          <a:p>
            <a:pPr algn="r">
              <a:lnSpc>
                <a:spcPct val="110000"/>
              </a:lnSpc>
              <a:spcAft>
                <a:spcPts val="0"/>
              </a:spcAft>
            </a:pPr>
            <a:r>
              <a:rPr lang="en-US"/>
              <a:t>Page </a:t>
            </a:r>
            <a:fld id="{A2218858-49EA-4BF8-8EFE-B88A4580565A}" type="slidenum">
              <a:rPr/>
              <a:pPr algn="r">
                <a:lnSpc>
                  <a:spcPct val="110000"/>
                </a:lnSpc>
                <a:spcAft>
                  <a:spcPts val="0"/>
                </a:spcAft>
              </a:pPr>
              <a:t>‹#›</a:t>
            </a:fld>
            <a:endParaRPr lang="en-US"/>
          </a:p>
        </p:txBody>
      </p:sp>
    </p:spTree>
    <p:extLst>
      <p:ext uri="{BB962C8B-B14F-4D97-AF65-F5344CB8AC3E}">
        <p14:creationId xmlns:p14="http://schemas.microsoft.com/office/powerpoint/2010/main" val="313171469"/>
      </p:ext>
    </p:extLst>
  </p:cSld>
  <p:clrMapOvr>
    <a:masterClrMapping/>
  </p:clrMapOvr>
  <p:hf hdr="0"/>
  <p:extLst>
    <p:ext uri="{DCECCB84-F9BA-43D5-87BE-67443E8EF086}">
      <p15:sldGuideLst xmlns:p15="http://schemas.microsoft.com/office/powerpoint/2012/main">
        <p15:guide id="1" pos="243">
          <p15:clr>
            <a:srgbClr val="547EBF"/>
          </p15:clr>
        </p15:guide>
        <p15:guide id="2" orient="horz" pos="273">
          <p15:clr>
            <a:srgbClr val="547EBF"/>
          </p15:clr>
        </p15:guide>
        <p15:guide id="3" pos="7083">
          <p15:clr>
            <a:srgbClr val="547EBF"/>
          </p15:clr>
        </p15:guide>
        <p15:guide id="4" orient="horz" pos="509">
          <p15:clr>
            <a:srgbClr val="547EBF"/>
          </p15:clr>
        </p15:guide>
        <p15:guide id="5" orient="horz" pos="745">
          <p15:clr>
            <a:srgbClr val="547EBF"/>
          </p15:clr>
        </p15:guide>
        <p15:guide id="6" orient="horz" pos="863">
          <p15:clr>
            <a:srgbClr val="547EBF"/>
          </p15:clr>
        </p15:guide>
        <p15:guide id="7" orient="horz" pos="1040">
          <p15:clr>
            <a:srgbClr val="547EBF"/>
          </p15:clr>
        </p15:guide>
        <p15:guide id="8" orient="horz" pos="1158">
          <p15:clr>
            <a:srgbClr val="547EBF"/>
          </p15:clr>
        </p15:guide>
        <p15:guide id="9" orient="horz" pos="3811">
          <p15:clr>
            <a:srgbClr val="547EBF"/>
          </p15:clr>
        </p15:guide>
        <p15:guide id="10" orient="horz" pos="3958">
          <p15:clr>
            <a:srgbClr val="547EBF"/>
          </p15:clr>
        </p15:guide>
        <p15:guide id="11" pos="2366">
          <p15:clr>
            <a:srgbClr val="547EBF"/>
          </p15:clr>
        </p15:guide>
        <p15:guide id="12" pos="2602">
          <p15:clr>
            <a:srgbClr val="547EBF"/>
          </p15:clr>
        </p15:guide>
        <p15:guide id="13" pos="4724">
          <p15:clr>
            <a:srgbClr val="547EBF"/>
          </p15:clr>
        </p15:guide>
        <p15:guide id="14" pos="4960">
          <p15:clr>
            <a:srgbClr val="547EBF"/>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4 Contents &#10;with Headers" preserve="1">
  <p:cSld name="Title 4 Contents &#10;with Headers">
    <p:spTree>
      <p:nvGrpSpPr>
        <p:cNvPr id="1" name=""/>
        <p:cNvGrpSpPr/>
        <p:nvPr/>
      </p:nvGrpSpPr>
      <p:grpSpPr>
        <a:xfrm>
          <a:off x="0" y="0"/>
          <a:ext cx="0" cy="0"/>
          <a:chOff x="0" y="0"/>
          <a:chExt cx="0" cy="0"/>
        </a:xfrm>
      </p:grpSpPr>
      <p:sp>
        <p:nvSpPr>
          <p:cNvPr id="3" name="Title">
            <a:extLst>
              <a:ext uri="{FF2B5EF4-FFF2-40B4-BE49-F238E27FC236}">
                <a16:creationId xmlns:a16="http://schemas.microsoft.com/office/drawing/2014/main" id="{8D9DD0FF-5B45-4FAF-B968-1B55041AE99F}"/>
              </a:ext>
            </a:extLst>
          </p:cNvPr>
          <p:cNvSpPr>
            <a:spLocks noGrp="1"/>
          </p:cNvSpPr>
          <p:nvPr>
            <p:ph type="title"/>
          </p:nvPr>
        </p:nvSpPr>
        <p:spPr/>
        <p:txBody>
          <a:bodyPr/>
          <a:lstStyle>
            <a:lvl1pPr>
              <a:defRPr>
                <a:solidFill>
                  <a:schemeClr val="accent1"/>
                </a:solidFill>
              </a:defRPr>
            </a:lvl1pPr>
          </a:lstStyle>
          <a:p>
            <a:r>
              <a:rPr lang="en-US"/>
              <a:t>Click to edit Master title style</a:t>
            </a:r>
          </a:p>
        </p:txBody>
      </p:sp>
      <p:sp>
        <p:nvSpPr>
          <p:cNvPr id="2" name="Subtitle">
            <a:extLst>
              <a:ext uri="{FF2B5EF4-FFF2-40B4-BE49-F238E27FC236}">
                <a16:creationId xmlns:a16="http://schemas.microsoft.com/office/drawing/2014/main" id="{CF633BB3-6A8A-4BE4-8C1D-551FAE06F8E5}"/>
              </a:ext>
            </a:extLst>
          </p:cNvPr>
          <p:cNvSpPr>
            <a:spLocks noGrp="1"/>
          </p:cNvSpPr>
          <p:nvPr>
            <p:ph type="subTitle" idx="1" hasCustomPrompt="1"/>
          </p:nvPr>
        </p:nvSpPr>
        <p:spPr>
          <a:xfrm>
            <a:off x="385763" y="808038"/>
            <a:ext cx="10858500" cy="374650"/>
          </a:xfrm>
        </p:spPr>
        <p:txBody>
          <a:bodyPr vert="horz" lIns="0" tIns="3600" rIns="0" bIns="0" rtlCol="0">
            <a:noAutofit/>
          </a:bodyPr>
          <a:lstStyle>
            <a:lvl1pPr>
              <a:defRPr lang="en-US" sz="2000" dirty="0">
                <a:solidFill>
                  <a:schemeClr val="accent1"/>
                </a:solidFill>
              </a:defRPr>
            </a:lvl1pPr>
          </a:lstStyle>
          <a:p>
            <a:pPr lvl="0"/>
            <a:r>
              <a:rPr lang="en-US"/>
              <a:t>Click to edit Master subtitle styles</a:t>
            </a:r>
          </a:p>
        </p:txBody>
      </p:sp>
      <p:sp>
        <p:nvSpPr>
          <p:cNvPr id="13" name="Text Placeholder left">
            <a:extLst>
              <a:ext uri="{FF2B5EF4-FFF2-40B4-BE49-F238E27FC236}">
                <a16:creationId xmlns:a16="http://schemas.microsoft.com/office/drawing/2014/main" id="{F3C161C3-640E-41D6-A44F-B3AC303481B2}"/>
              </a:ext>
            </a:extLst>
          </p:cNvPr>
          <p:cNvSpPr>
            <a:spLocks noGrp="1"/>
          </p:cNvSpPr>
          <p:nvPr>
            <p:ph type="body" sz="quarter" idx="11"/>
          </p:nvPr>
        </p:nvSpPr>
        <p:spPr>
          <a:xfrm>
            <a:off x="385763" y="1370013"/>
            <a:ext cx="2434237" cy="280988"/>
          </a:xfrm>
        </p:spPr>
        <p:txBody>
          <a:bodyPr vert="horz" lIns="0" tIns="0" rIns="0" bIns="0" rtlCol="0">
            <a:noAutofit/>
          </a:bodyPr>
          <a:lstStyle>
            <a:lvl1pPr>
              <a:defRPr lang="en-US" sz="1200" b="0" dirty="0">
                <a:solidFill>
                  <a:schemeClr val="accent1"/>
                </a:solidFill>
              </a:defRPr>
            </a:lvl1pPr>
            <a:lvl2pPr>
              <a:defRPr lang="en-US" sz="1200" dirty="0">
                <a:solidFill>
                  <a:schemeClr val="accent1"/>
                </a:solidFill>
              </a:defRPr>
            </a:lvl2pPr>
            <a:lvl3pPr>
              <a:defRPr lang="en-US" sz="1200" dirty="0">
                <a:solidFill>
                  <a:schemeClr val="accent1"/>
                </a:solidFill>
              </a:defRPr>
            </a:lvl3pPr>
            <a:lvl4pPr>
              <a:defRPr lang="en-US" sz="1000" dirty="0">
                <a:solidFill>
                  <a:schemeClr val="accent1"/>
                </a:solidFill>
              </a:defRPr>
            </a:lvl4pPr>
            <a:lvl5pPr>
              <a:defRPr lang="en-US" dirty="0">
                <a:solidFill>
                  <a:schemeClr val="accent1"/>
                </a:solidFill>
              </a:defRPr>
            </a:lvl5pPr>
            <a:lvl6pPr>
              <a:defRPr lang="en-US" sz="1200" dirty="0">
                <a:solidFill>
                  <a:schemeClr val="accent1"/>
                </a:solidFill>
              </a:defRPr>
            </a:lvl6pPr>
            <a:lvl7pPr>
              <a:defRPr lang="en-US" sz="1000" dirty="0">
                <a:solidFill>
                  <a:schemeClr val="accent1"/>
                </a:solidFill>
              </a:defRPr>
            </a:lvl7pPr>
            <a:lvl8pPr>
              <a:defRPr lang="en-US" dirty="0">
                <a:solidFill>
                  <a:schemeClr val="accent1"/>
                </a:solidFill>
              </a:defRPr>
            </a:lvl8pPr>
            <a:lvl9pPr>
              <a:defRPr lang="en-US" dirty="0">
                <a:solidFill>
                  <a:schemeClr val="accent1"/>
                </a:solidFill>
              </a:defRPr>
            </a:lvl9pPr>
          </a:lstStyle>
          <a:p>
            <a:pPr lvl="0">
              <a:lnSpc>
                <a:spcPct val="105000"/>
              </a:lnSpc>
              <a:spcBef>
                <a:spcPts val="200"/>
              </a:spcBef>
              <a:spcAft>
                <a:spcPts val="200"/>
              </a:spcAft>
            </a:pPr>
            <a:r>
              <a:rPr lang="en-US"/>
              <a:t>Click to edit Master text styles</a:t>
            </a:r>
          </a:p>
        </p:txBody>
      </p:sp>
      <p:sp>
        <p:nvSpPr>
          <p:cNvPr id="14" name="Text Placeholder center left">
            <a:extLst>
              <a:ext uri="{FF2B5EF4-FFF2-40B4-BE49-F238E27FC236}">
                <a16:creationId xmlns:a16="http://schemas.microsoft.com/office/drawing/2014/main" id="{BF155FED-E878-4F82-91CB-EEB6A0EAACDD}"/>
              </a:ext>
            </a:extLst>
          </p:cNvPr>
          <p:cNvSpPr>
            <a:spLocks noGrp="1"/>
          </p:cNvSpPr>
          <p:nvPr>
            <p:ph type="body" sz="quarter" idx="12"/>
          </p:nvPr>
        </p:nvSpPr>
        <p:spPr>
          <a:xfrm>
            <a:off x="3194400" y="1369801"/>
            <a:ext cx="2432168" cy="281200"/>
          </a:xfrm>
        </p:spPr>
        <p:txBody>
          <a:bodyPr vert="horz" lIns="0" tIns="0" rIns="0" bIns="0" rtlCol="0">
            <a:noAutofit/>
          </a:bodyPr>
          <a:lstStyle>
            <a:lvl1pPr>
              <a:defRPr lang="en-US" sz="1200" b="0" dirty="0">
                <a:solidFill>
                  <a:schemeClr val="accent1"/>
                </a:solidFill>
              </a:defRPr>
            </a:lvl1pPr>
            <a:lvl2pPr>
              <a:defRPr lang="en-US" sz="1200" dirty="0">
                <a:solidFill>
                  <a:schemeClr val="accent1"/>
                </a:solidFill>
              </a:defRPr>
            </a:lvl2pPr>
            <a:lvl3pPr>
              <a:defRPr lang="en-US" sz="1200" dirty="0">
                <a:solidFill>
                  <a:schemeClr val="accent1"/>
                </a:solidFill>
              </a:defRPr>
            </a:lvl3pPr>
            <a:lvl4pPr>
              <a:defRPr lang="en-US" sz="1000" dirty="0">
                <a:solidFill>
                  <a:schemeClr val="accent1"/>
                </a:solidFill>
              </a:defRPr>
            </a:lvl4pPr>
            <a:lvl5pPr>
              <a:defRPr lang="en-US" dirty="0">
                <a:solidFill>
                  <a:schemeClr val="accent1"/>
                </a:solidFill>
              </a:defRPr>
            </a:lvl5pPr>
            <a:lvl6pPr>
              <a:defRPr lang="en-US" sz="1200" dirty="0">
                <a:solidFill>
                  <a:schemeClr val="accent1"/>
                </a:solidFill>
              </a:defRPr>
            </a:lvl6pPr>
            <a:lvl7pPr>
              <a:defRPr lang="en-US" sz="1000" dirty="0">
                <a:solidFill>
                  <a:schemeClr val="accent1"/>
                </a:solidFill>
              </a:defRPr>
            </a:lvl7pPr>
            <a:lvl8pPr>
              <a:defRPr lang="en-US" dirty="0">
                <a:solidFill>
                  <a:schemeClr val="accent1"/>
                </a:solidFill>
              </a:defRPr>
            </a:lvl8pPr>
            <a:lvl9pPr>
              <a:defRPr lang="en-US" dirty="0">
                <a:solidFill>
                  <a:schemeClr val="accent1"/>
                </a:solidFill>
              </a:defRPr>
            </a:lvl9pPr>
          </a:lstStyle>
          <a:p>
            <a:pPr lvl="0">
              <a:lnSpc>
                <a:spcPct val="105000"/>
              </a:lnSpc>
              <a:spcBef>
                <a:spcPts val="200"/>
              </a:spcBef>
              <a:spcAft>
                <a:spcPts val="200"/>
              </a:spcAft>
            </a:pPr>
            <a:r>
              <a:rPr lang="en-US"/>
              <a:t>Click to edit Master text styles</a:t>
            </a:r>
          </a:p>
        </p:txBody>
      </p:sp>
      <p:sp>
        <p:nvSpPr>
          <p:cNvPr id="15" name="Text Placeholder center right">
            <a:extLst>
              <a:ext uri="{FF2B5EF4-FFF2-40B4-BE49-F238E27FC236}">
                <a16:creationId xmlns:a16="http://schemas.microsoft.com/office/drawing/2014/main" id="{2D1F3CDA-96EB-4C1B-8688-55D69CCE4355}"/>
              </a:ext>
            </a:extLst>
          </p:cNvPr>
          <p:cNvSpPr>
            <a:spLocks noGrp="1"/>
          </p:cNvSpPr>
          <p:nvPr>
            <p:ph type="body" sz="quarter" idx="13"/>
          </p:nvPr>
        </p:nvSpPr>
        <p:spPr>
          <a:xfrm>
            <a:off x="6002400" y="1370013"/>
            <a:ext cx="2432168" cy="280987"/>
          </a:xfrm>
        </p:spPr>
        <p:txBody>
          <a:bodyPr vert="horz" lIns="0" tIns="0" rIns="0" bIns="0" rtlCol="0">
            <a:noAutofit/>
          </a:bodyPr>
          <a:lstStyle>
            <a:lvl1pPr>
              <a:defRPr lang="en-US" sz="1200" b="0" dirty="0">
                <a:solidFill>
                  <a:schemeClr val="accent1"/>
                </a:solidFill>
              </a:defRPr>
            </a:lvl1pPr>
            <a:lvl2pPr>
              <a:defRPr lang="en-US" sz="1200" dirty="0">
                <a:solidFill>
                  <a:schemeClr val="accent1"/>
                </a:solidFill>
              </a:defRPr>
            </a:lvl2pPr>
            <a:lvl3pPr>
              <a:defRPr lang="en-US" sz="1200" dirty="0">
                <a:solidFill>
                  <a:schemeClr val="accent1"/>
                </a:solidFill>
              </a:defRPr>
            </a:lvl3pPr>
            <a:lvl4pPr>
              <a:defRPr lang="en-US" sz="1000" dirty="0">
                <a:solidFill>
                  <a:schemeClr val="accent1"/>
                </a:solidFill>
              </a:defRPr>
            </a:lvl4pPr>
            <a:lvl5pPr>
              <a:defRPr lang="en-US" dirty="0">
                <a:solidFill>
                  <a:schemeClr val="accent1"/>
                </a:solidFill>
              </a:defRPr>
            </a:lvl5pPr>
            <a:lvl6pPr>
              <a:defRPr lang="en-US" sz="1200" dirty="0">
                <a:solidFill>
                  <a:schemeClr val="accent1"/>
                </a:solidFill>
              </a:defRPr>
            </a:lvl6pPr>
            <a:lvl7pPr>
              <a:defRPr lang="en-US" sz="1000" dirty="0">
                <a:solidFill>
                  <a:schemeClr val="accent1"/>
                </a:solidFill>
              </a:defRPr>
            </a:lvl7pPr>
            <a:lvl8pPr>
              <a:defRPr lang="en-US" dirty="0">
                <a:solidFill>
                  <a:schemeClr val="accent1"/>
                </a:solidFill>
              </a:defRPr>
            </a:lvl8pPr>
            <a:lvl9pPr>
              <a:defRPr lang="en-US" dirty="0">
                <a:solidFill>
                  <a:schemeClr val="accent1"/>
                </a:solidFill>
              </a:defRPr>
            </a:lvl9pPr>
          </a:lstStyle>
          <a:p>
            <a:pPr lvl="0">
              <a:lnSpc>
                <a:spcPct val="105000"/>
              </a:lnSpc>
              <a:spcBef>
                <a:spcPts val="200"/>
              </a:spcBef>
              <a:spcAft>
                <a:spcPts val="200"/>
              </a:spcAft>
            </a:pPr>
            <a:r>
              <a:rPr lang="en-US"/>
              <a:t>Click to edit Master text styles</a:t>
            </a:r>
          </a:p>
        </p:txBody>
      </p:sp>
      <p:sp>
        <p:nvSpPr>
          <p:cNvPr id="16" name="Text Placeholder right">
            <a:extLst>
              <a:ext uri="{FF2B5EF4-FFF2-40B4-BE49-F238E27FC236}">
                <a16:creationId xmlns:a16="http://schemas.microsoft.com/office/drawing/2014/main" id="{8857AEC9-5CA3-4A1E-B979-308C2CAC471B}"/>
              </a:ext>
            </a:extLst>
          </p:cNvPr>
          <p:cNvSpPr>
            <a:spLocks noGrp="1"/>
          </p:cNvSpPr>
          <p:nvPr>
            <p:ph type="body" sz="quarter" idx="14"/>
          </p:nvPr>
        </p:nvSpPr>
        <p:spPr>
          <a:xfrm>
            <a:off x="8810208" y="1370013"/>
            <a:ext cx="2433792" cy="280987"/>
          </a:xfrm>
        </p:spPr>
        <p:txBody>
          <a:bodyPr vert="horz" lIns="0" tIns="0" rIns="0" bIns="0" rtlCol="0">
            <a:noAutofit/>
          </a:bodyPr>
          <a:lstStyle>
            <a:lvl1pPr>
              <a:defRPr lang="en-US" sz="1200" b="0" dirty="0">
                <a:solidFill>
                  <a:schemeClr val="accent1"/>
                </a:solidFill>
              </a:defRPr>
            </a:lvl1pPr>
            <a:lvl2pPr>
              <a:defRPr lang="en-US" sz="1200" dirty="0">
                <a:solidFill>
                  <a:schemeClr val="accent1"/>
                </a:solidFill>
              </a:defRPr>
            </a:lvl2pPr>
            <a:lvl3pPr>
              <a:defRPr lang="en-US" sz="1200" dirty="0">
                <a:solidFill>
                  <a:schemeClr val="accent1"/>
                </a:solidFill>
              </a:defRPr>
            </a:lvl3pPr>
            <a:lvl4pPr>
              <a:defRPr lang="en-US" sz="1000" dirty="0">
                <a:solidFill>
                  <a:schemeClr val="accent1"/>
                </a:solidFill>
              </a:defRPr>
            </a:lvl4pPr>
            <a:lvl5pPr>
              <a:defRPr lang="en-US" dirty="0">
                <a:solidFill>
                  <a:schemeClr val="accent1"/>
                </a:solidFill>
              </a:defRPr>
            </a:lvl5pPr>
            <a:lvl6pPr>
              <a:defRPr lang="en-US" sz="1200" dirty="0">
                <a:solidFill>
                  <a:schemeClr val="accent1"/>
                </a:solidFill>
              </a:defRPr>
            </a:lvl6pPr>
            <a:lvl7pPr>
              <a:defRPr lang="en-US" sz="1000" dirty="0">
                <a:solidFill>
                  <a:schemeClr val="accent1"/>
                </a:solidFill>
              </a:defRPr>
            </a:lvl7pPr>
            <a:lvl8pPr>
              <a:defRPr lang="en-US" dirty="0">
                <a:solidFill>
                  <a:schemeClr val="accent1"/>
                </a:solidFill>
              </a:defRPr>
            </a:lvl8pPr>
            <a:lvl9pPr>
              <a:defRPr lang="en-US" dirty="0">
                <a:solidFill>
                  <a:schemeClr val="accent1"/>
                </a:solidFill>
              </a:defRPr>
            </a:lvl9pPr>
          </a:lstStyle>
          <a:p>
            <a:pPr lvl="0">
              <a:lnSpc>
                <a:spcPct val="105000"/>
              </a:lnSpc>
              <a:spcBef>
                <a:spcPts val="200"/>
              </a:spcBef>
              <a:spcAft>
                <a:spcPts val="200"/>
              </a:spcAft>
            </a:pPr>
            <a:r>
              <a:rPr lang="en-US"/>
              <a:t>Click to edit Master text styles</a:t>
            </a:r>
          </a:p>
        </p:txBody>
      </p:sp>
      <p:sp>
        <p:nvSpPr>
          <p:cNvPr id="25" name="Content Placeholder left">
            <a:extLst>
              <a:ext uri="{FF2B5EF4-FFF2-40B4-BE49-F238E27FC236}">
                <a16:creationId xmlns:a16="http://schemas.microsoft.com/office/drawing/2014/main" id="{F3658C72-050E-49A9-8A13-07B94D5B9E7B}"/>
              </a:ext>
            </a:extLst>
          </p:cNvPr>
          <p:cNvSpPr>
            <a:spLocks noGrp="1"/>
          </p:cNvSpPr>
          <p:nvPr>
            <p:ph sz="quarter" idx="23"/>
          </p:nvPr>
        </p:nvSpPr>
        <p:spPr>
          <a:xfrm>
            <a:off x="386400" y="1838325"/>
            <a:ext cx="2433000" cy="4211637"/>
          </a:xfrm>
        </p:spPr>
        <p:txBody>
          <a:bodyPr vert="horz" lIns="0" tIns="0" rIns="0" bIns="0" rtlCol="0">
            <a:noAutofit/>
          </a:bodyPr>
          <a:lstStyle>
            <a:lvl1pPr>
              <a:defRPr lang="en-US" sz="1200" dirty="0"/>
            </a:lvl1pPr>
            <a:lvl2pPr>
              <a:defRPr lang="en-US" sz="1200" dirty="0"/>
            </a:lvl2pPr>
            <a:lvl3pPr>
              <a:defRPr lang="en-US" sz="1200" dirty="0"/>
            </a:lvl3pPr>
            <a:lvl4pPr>
              <a:defRPr lang="en-US" sz="1000" dirty="0"/>
            </a:lvl4pPr>
            <a:lvl5pPr>
              <a:defRPr lang="en-US" dirty="0"/>
            </a:lvl5pPr>
            <a:lvl6pPr>
              <a:defRPr lang="en-US" sz="1200" dirty="0"/>
            </a:lvl6pPr>
            <a:lvl7pPr>
              <a:defRPr lang="en-US" sz="1000" dirty="0"/>
            </a:lvl7pPr>
            <a:lvl8pPr>
              <a:defRPr lang="en-US" dirty="0"/>
            </a:lvl8pPr>
            <a:lvl9pPr>
              <a:defRPr lang="en-US" dirty="0"/>
            </a:lvl9pPr>
          </a:lstStyle>
          <a:p>
            <a:pPr lvl="0">
              <a:lnSpc>
                <a:spcPct val="105000"/>
              </a:lnSpc>
              <a:spcBef>
                <a:spcPts val="200"/>
              </a:spcBef>
              <a:spcAft>
                <a:spcPts val="200"/>
              </a:spcAft>
            </a:pPr>
            <a:r>
              <a:rPr lang="en-US"/>
              <a:t>Click to edit Master text styles</a:t>
            </a:r>
          </a:p>
          <a:p>
            <a:pPr lvl="1">
              <a:lnSpc>
                <a:spcPct val="105000"/>
              </a:lnSpc>
              <a:spcBef>
                <a:spcPts val="200"/>
              </a:spcBef>
              <a:spcAft>
                <a:spcPts val="200"/>
              </a:spcAft>
            </a:pPr>
            <a:r>
              <a:rPr lang="en-US"/>
              <a:t>Second level</a:t>
            </a:r>
          </a:p>
          <a:p>
            <a:pPr lvl="2">
              <a:lnSpc>
                <a:spcPct val="105000"/>
              </a:lnSpc>
              <a:spcBef>
                <a:spcPts val="200"/>
              </a:spcBef>
              <a:spcAft>
                <a:spcPts val="200"/>
              </a:spcAft>
            </a:pPr>
            <a:r>
              <a:rPr lang="en-US"/>
              <a:t>Third level</a:t>
            </a:r>
          </a:p>
          <a:p>
            <a:pPr lvl="3">
              <a:lnSpc>
                <a:spcPct val="105000"/>
              </a:lnSpc>
              <a:spcBef>
                <a:spcPts val="200"/>
              </a:spcBef>
              <a:spcAft>
                <a:spcPts val="200"/>
              </a:spcAft>
            </a:pPr>
            <a:r>
              <a:rPr lang="en-US"/>
              <a:t>Fourth level</a:t>
            </a:r>
          </a:p>
          <a:p>
            <a:pPr lvl="4">
              <a:lnSpc>
                <a:spcPct val="105000"/>
              </a:lnSpc>
              <a:spcBef>
                <a:spcPts val="200"/>
              </a:spcBef>
              <a:spcAft>
                <a:spcPts val="200"/>
              </a:spcAft>
            </a:pPr>
            <a:r>
              <a:rPr lang="en-US"/>
              <a:t>Fifth level</a:t>
            </a:r>
          </a:p>
        </p:txBody>
      </p:sp>
      <p:sp>
        <p:nvSpPr>
          <p:cNvPr id="26" name="Content Placeholder center left">
            <a:extLst>
              <a:ext uri="{FF2B5EF4-FFF2-40B4-BE49-F238E27FC236}">
                <a16:creationId xmlns:a16="http://schemas.microsoft.com/office/drawing/2014/main" id="{1A0351BE-E79F-40A3-8577-E328D3958891}"/>
              </a:ext>
            </a:extLst>
          </p:cNvPr>
          <p:cNvSpPr>
            <a:spLocks noGrp="1"/>
          </p:cNvSpPr>
          <p:nvPr>
            <p:ph sz="quarter" idx="24"/>
          </p:nvPr>
        </p:nvSpPr>
        <p:spPr>
          <a:xfrm>
            <a:off x="3194400" y="1838325"/>
            <a:ext cx="2433288" cy="4211637"/>
          </a:xfrm>
        </p:spPr>
        <p:txBody>
          <a:bodyPr vert="horz" lIns="0" tIns="0" rIns="0" bIns="0" rtlCol="0">
            <a:noAutofit/>
          </a:bodyPr>
          <a:lstStyle>
            <a:lvl1pPr>
              <a:defRPr lang="en-US" sz="1200" dirty="0"/>
            </a:lvl1pPr>
            <a:lvl2pPr>
              <a:defRPr lang="en-US" sz="1200" dirty="0"/>
            </a:lvl2pPr>
            <a:lvl3pPr>
              <a:defRPr lang="en-US" sz="1200" dirty="0"/>
            </a:lvl3pPr>
            <a:lvl4pPr>
              <a:defRPr lang="en-US" sz="1000" dirty="0"/>
            </a:lvl4pPr>
            <a:lvl5pPr>
              <a:defRPr lang="en-US" dirty="0"/>
            </a:lvl5pPr>
            <a:lvl6pPr>
              <a:defRPr lang="en-US" sz="1200" dirty="0"/>
            </a:lvl6pPr>
            <a:lvl7pPr>
              <a:defRPr lang="en-US" sz="1000" dirty="0"/>
            </a:lvl7pPr>
            <a:lvl8pPr>
              <a:defRPr lang="en-US" dirty="0"/>
            </a:lvl8pPr>
            <a:lvl9pPr>
              <a:defRPr lang="en-US" dirty="0"/>
            </a:lvl9pPr>
          </a:lstStyle>
          <a:p>
            <a:pPr lvl="0">
              <a:lnSpc>
                <a:spcPct val="105000"/>
              </a:lnSpc>
              <a:spcBef>
                <a:spcPts val="200"/>
              </a:spcBef>
              <a:spcAft>
                <a:spcPts val="200"/>
              </a:spcAft>
            </a:pPr>
            <a:r>
              <a:rPr lang="en-US"/>
              <a:t>Click to edit Master text styles</a:t>
            </a:r>
          </a:p>
          <a:p>
            <a:pPr lvl="1">
              <a:lnSpc>
                <a:spcPct val="105000"/>
              </a:lnSpc>
              <a:spcBef>
                <a:spcPts val="200"/>
              </a:spcBef>
              <a:spcAft>
                <a:spcPts val="200"/>
              </a:spcAft>
            </a:pPr>
            <a:r>
              <a:rPr lang="en-US"/>
              <a:t>Second level</a:t>
            </a:r>
          </a:p>
          <a:p>
            <a:pPr lvl="2">
              <a:lnSpc>
                <a:spcPct val="105000"/>
              </a:lnSpc>
              <a:spcBef>
                <a:spcPts val="200"/>
              </a:spcBef>
              <a:spcAft>
                <a:spcPts val="200"/>
              </a:spcAft>
            </a:pPr>
            <a:r>
              <a:rPr lang="en-US"/>
              <a:t>Third level</a:t>
            </a:r>
          </a:p>
          <a:p>
            <a:pPr lvl="3">
              <a:lnSpc>
                <a:spcPct val="105000"/>
              </a:lnSpc>
              <a:spcBef>
                <a:spcPts val="200"/>
              </a:spcBef>
              <a:spcAft>
                <a:spcPts val="200"/>
              </a:spcAft>
            </a:pPr>
            <a:r>
              <a:rPr lang="en-US"/>
              <a:t>Fourth level</a:t>
            </a:r>
          </a:p>
          <a:p>
            <a:pPr lvl="4">
              <a:lnSpc>
                <a:spcPct val="105000"/>
              </a:lnSpc>
              <a:spcBef>
                <a:spcPts val="200"/>
              </a:spcBef>
              <a:spcAft>
                <a:spcPts val="200"/>
              </a:spcAft>
            </a:pPr>
            <a:r>
              <a:rPr lang="en-US"/>
              <a:t>Fifth level</a:t>
            </a:r>
          </a:p>
        </p:txBody>
      </p:sp>
      <p:sp>
        <p:nvSpPr>
          <p:cNvPr id="27" name="Content Placeholder center right">
            <a:extLst>
              <a:ext uri="{FF2B5EF4-FFF2-40B4-BE49-F238E27FC236}">
                <a16:creationId xmlns:a16="http://schemas.microsoft.com/office/drawing/2014/main" id="{B5182934-6831-4FDC-A7C4-AD9D38150805}"/>
              </a:ext>
            </a:extLst>
          </p:cNvPr>
          <p:cNvSpPr>
            <a:spLocks noGrp="1"/>
          </p:cNvSpPr>
          <p:nvPr>
            <p:ph sz="quarter" idx="25"/>
          </p:nvPr>
        </p:nvSpPr>
        <p:spPr>
          <a:xfrm>
            <a:off x="6002399" y="1838325"/>
            <a:ext cx="2433575" cy="4211637"/>
          </a:xfrm>
        </p:spPr>
        <p:txBody>
          <a:bodyPr vert="horz" lIns="0" tIns="0" rIns="0" bIns="0" rtlCol="0">
            <a:noAutofit/>
          </a:bodyPr>
          <a:lstStyle>
            <a:lvl1pPr>
              <a:defRPr lang="en-US" sz="1200" dirty="0"/>
            </a:lvl1pPr>
            <a:lvl2pPr>
              <a:defRPr lang="en-US" sz="1200" dirty="0"/>
            </a:lvl2pPr>
            <a:lvl3pPr>
              <a:defRPr lang="en-US" sz="1200" dirty="0"/>
            </a:lvl3pPr>
            <a:lvl4pPr>
              <a:defRPr lang="en-US" sz="1000" dirty="0"/>
            </a:lvl4pPr>
            <a:lvl5pPr>
              <a:defRPr lang="en-US" dirty="0"/>
            </a:lvl5pPr>
            <a:lvl6pPr>
              <a:defRPr lang="en-US" sz="1200" dirty="0"/>
            </a:lvl6pPr>
            <a:lvl7pPr>
              <a:defRPr lang="en-US" sz="1000" dirty="0"/>
            </a:lvl7pPr>
            <a:lvl8pPr>
              <a:defRPr lang="en-US" dirty="0"/>
            </a:lvl8pPr>
            <a:lvl9pPr>
              <a:defRPr lang="en-US" dirty="0"/>
            </a:lvl9pPr>
          </a:lstStyle>
          <a:p>
            <a:pPr lvl="0">
              <a:lnSpc>
                <a:spcPct val="105000"/>
              </a:lnSpc>
              <a:spcBef>
                <a:spcPts val="200"/>
              </a:spcBef>
              <a:spcAft>
                <a:spcPts val="200"/>
              </a:spcAft>
            </a:pPr>
            <a:r>
              <a:rPr lang="en-US"/>
              <a:t>Click to edit Master text styles</a:t>
            </a:r>
          </a:p>
          <a:p>
            <a:pPr lvl="1">
              <a:lnSpc>
                <a:spcPct val="105000"/>
              </a:lnSpc>
              <a:spcBef>
                <a:spcPts val="200"/>
              </a:spcBef>
              <a:spcAft>
                <a:spcPts val="200"/>
              </a:spcAft>
            </a:pPr>
            <a:r>
              <a:rPr lang="en-US"/>
              <a:t>Second level</a:t>
            </a:r>
          </a:p>
          <a:p>
            <a:pPr lvl="2">
              <a:lnSpc>
                <a:spcPct val="105000"/>
              </a:lnSpc>
              <a:spcBef>
                <a:spcPts val="200"/>
              </a:spcBef>
              <a:spcAft>
                <a:spcPts val="200"/>
              </a:spcAft>
            </a:pPr>
            <a:r>
              <a:rPr lang="en-US"/>
              <a:t>Third level</a:t>
            </a:r>
          </a:p>
          <a:p>
            <a:pPr lvl="3">
              <a:lnSpc>
                <a:spcPct val="105000"/>
              </a:lnSpc>
              <a:spcBef>
                <a:spcPts val="200"/>
              </a:spcBef>
              <a:spcAft>
                <a:spcPts val="200"/>
              </a:spcAft>
            </a:pPr>
            <a:r>
              <a:rPr lang="en-US"/>
              <a:t>Fourth level</a:t>
            </a:r>
          </a:p>
          <a:p>
            <a:pPr lvl="4">
              <a:lnSpc>
                <a:spcPct val="105000"/>
              </a:lnSpc>
              <a:spcBef>
                <a:spcPts val="200"/>
              </a:spcBef>
              <a:spcAft>
                <a:spcPts val="200"/>
              </a:spcAft>
            </a:pPr>
            <a:r>
              <a:rPr lang="en-US"/>
              <a:t>Fifth level</a:t>
            </a:r>
          </a:p>
        </p:txBody>
      </p:sp>
      <p:sp>
        <p:nvSpPr>
          <p:cNvPr id="28" name="Content Placeholder right">
            <a:extLst>
              <a:ext uri="{FF2B5EF4-FFF2-40B4-BE49-F238E27FC236}">
                <a16:creationId xmlns:a16="http://schemas.microsoft.com/office/drawing/2014/main" id="{C472BB61-B63B-4095-8DC2-455C10AA39CF}"/>
              </a:ext>
            </a:extLst>
          </p:cNvPr>
          <p:cNvSpPr>
            <a:spLocks noGrp="1"/>
          </p:cNvSpPr>
          <p:nvPr>
            <p:ph sz="quarter" idx="26"/>
          </p:nvPr>
        </p:nvSpPr>
        <p:spPr>
          <a:xfrm>
            <a:off x="8810399" y="1838325"/>
            <a:ext cx="2433863" cy="4211637"/>
          </a:xfrm>
        </p:spPr>
        <p:txBody>
          <a:bodyPr vert="horz" lIns="0" tIns="0" rIns="0" bIns="0" rtlCol="0">
            <a:noAutofit/>
          </a:bodyPr>
          <a:lstStyle>
            <a:lvl1pPr>
              <a:defRPr lang="en-US" sz="1200" dirty="0"/>
            </a:lvl1pPr>
            <a:lvl2pPr>
              <a:defRPr lang="en-US" sz="1200" dirty="0"/>
            </a:lvl2pPr>
            <a:lvl3pPr>
              <a:defRPr lang="en-US" sz="1200" dirty="0"/>
            </a:lvl3pPr>
            <a:lvl4pPr>
              <a:defRPr lang="en-US" sz="1000" dirty="0"/>
            </a:lvl4pPr>
            <a:lvl5pPr>
              <a:defRPr lang="en-US" dirty="0"/>
            </a:lvl5pPr>
            <a:lvl6pPr>
              <a:defRPr lang="en-US" sz="1200" dirty="0"/>
            </a:lvl6pPr>
            <a:lvl7pPr>
              <a:defRPr lang="en-US" sz="1000" dirty="0"/>
            </a:lvl7pPr>
            <a:lvl8pPr>
              <a:defRPr lang="en-US" dirty="0"/>
            </a:lvl8pPr>
            <a:lvl9pPr>
              <a:defRPr lang="en-US" dirty="0"/>
            </a:lvl9pPr>
          </a:lstStyle>
          <a:p>
            <a:pPr lvl="0">
              <a:lnSpc>
                <a:spcPct val="105000"/>
              </a:lnSpc>
              <a:spcBef>
                <a:spcPts val="200"/>
              </a:spcBef>
              <a:spcAft>
                <a:spcPts val="200"/>
              </a:spcAft>
            </a:pPr>
            <a:r>
              <a:rPr lang="en-US"/>
              <a:t>Click to edit Master text styles</a:t>
            </a:r>
          </a:p>
          <a:p>
            <a:pPr lvl="1">
              <a:lnSpc>
                <a:spcPct val="105000"/>
              </a:lnSpc>
              <a:spcBef>
                <a:spcPts val="200"/>
              </a:spcBef>
              <a:spcAft>
                <a:spcPts val="200"/>
              </a:spcAft>
            </a:pPr>
            <a:r>
              <a:rPr lang="en-US"/>
              <a:t>Second level</a:t>
            </a:r>
          </a:p>
          <a:p>
            <a:pPr lvl="2">
              <a:lnSpc>
                <a:spcPct val="105000"/>
              </a:lnSpc>
              <a:spcBef>
                <a:spcPts val="200"/>
              </a:spcBef>
              <a:spcAft>
                <a:spcPts val="200"/>
              </a:spcAft>
            </a:pPr>
            <a:r>
              <a:rPr lang="en-US"/>
              <a:t>Third level</a:t>
            </a:r>
          </a:p>
          <a:p>
            <a:pPr lvl="3">
              <a:lnSpc>
                <a:spcPct val="105000"/>
              </a:lnSpc>
              <a:spcBef>
                <a:spcPts val="200"/>
              </a:spcBef>
              <a:spcAft>
                <a:spcPts val="200"/>
              </a:spcAft>
            </a:pPr>
            <a:r>
              <a:rPr lang="en-US"/>
              <a:t>Fourth level</a:t>
            </a:r>
          </a:p>
          <a:p>
            <a:pPr lvl="4">
              <a:lnSpc>
                <a:spcPct val="105000"/>
              </a:lnSpc>
              <a:spcBef>
                <a:spcPts val="200"/>
              </a:spcBef>
              <a:spcAft>
                <a:spcPts val="200"/>
              </a:spcAft>
            </a:pPr>
            <a:r>
              <a:rPr lang="en-US"/>
              <a:t>Fifth level</a:t>
            </a:r>
          </a:p>
        </p:txBody>
      </p:sp>
      <p:sp>
        <p:nvSpPr>
          <p:cNvPr id="7" name="Date Placeholder 6">
            <a:extLst>
              <a:ext uri="{FF2B5EF4-FFF2-40B4-BE49-F238E27FC236}">
                <a16:creationId xmlns:a16="http://schemas.microsoft.com/office/drawing/2014/main" id="{50D54E39-7624-462F-9F80-7DB617C0C73A}"/>
              </a:ext>
            </a:extLst>
          </p:cNvPr>
          <p:cNvSpPr>
            <a:spLocks noGrp="1"/>
          </p:cNvSpPr>
          <p:nvPr>
            <p:ph type="dt" sz="half" idx="27"/>
          </p:nvPr>
        </p:nvSpPr>
        <p:spPr/>
        <p:txBody>
          <a:bodyPr/>
          <a:lstStyle/>
          <a:p>
            <a:pPr>
              <a:lnSpc>
                <a:spcPct val="110000"/>
              </a:lnSpc>
              <a:spcAft>
                <a:spcPts val="0"/>
              </a:spcAft>
            </a:pPr>
            <a:r>
              <a:rPr lang="en-US"/>
              <a:t>Month Day, Year</a:t>
            </a:r>
          </a:p>
        </p:txBody>
      </p:sp>
      <p:sp>
        <p:nvSpPr>
          <p:cNvPr id="8" name="Footer Placeholder 7">
            <a:extLst>
              <a:ext uri="{FF2B5EF4-FFF2-40B4-BE49-F238E27FC236}">
                <a16:creationId xmlns:a16="http://schemas.microsoft.com/office/drawing/2014/main" id="{5D42CD21-E3A6-48AE-89E1-78DE4A6A013B}"/>
              </a:ext>
            </a:extLst>
          </p:cNvPr>
          <p:cNvSpPr>
            <a:spLocks noGrp="1"/>
          </p:cNvSpPr>
          <p:nvPr>
            <p:ph type="ftr" sz="quarter" idx="28"/>
          </p:nvPr>
        </p:nvSpPr>
        <p:spPr/>
        <p:txBody>
          <a:bodyPr/>
          <a:lstStyle/>
          <a:p>
            <a:pPr>
              <a:lnSpc>
                <a:spcPct val="110000"/>
              </a:lnSpc>
              <a:spcAft>
                <a:spcPts val="0"/>
              </a:spcAft>
            </a:pPr>
            <a:r>
              <a:rPr lang="en-US"/>
              <a:t> </a:t>
            </a:r>
          </a:p>
        </p:txBody>
      </p:sp>
      <p:sp>
        <p:nvSpPr>
          <p:cNvPr id="9" name="Slide Number Placeholder 8">
            <a:extLst>
              <a:ext uri="{FF2B5EF4-FFF2-40B4-BE49-F238E27FC236}">
                <a16:creationId xmlns:a16="http://schemas.microsoft.com/office/drawing/2014/main" id="{738E3CC0-4E20-44A9-BE78-32651EB3DB80}"/>
              </a:ext>
            </a:extLst>
          </p:cNvPr>
          <p:cNvSpPr>
            <a:spLocks noGrp="1"/>
          </p:cNvSpPr>
          <p:nvPr>
            <p:ph type="sldNum" sz="quarter" idx="29"/>
          </p:nvPr>
        </p:nvSpPr>
        <p:spPr>
          <a:xfrm>
            <a:off x="11431200" y="6518273"/>
            <a:ext cx="655199" cy="139701"/>
          </a:xfrm>
          <a:prstGeom prst="rect">
            <a:avLst/>
          </a:prstGeom>
        </p:spPr>
        <p:txBody>
          <a:bodyPr/>
          <a:lstStyle/>
          <a:p>
            <a:pPr algn="r">
              <a:lnSpc>
                <a:spcPct val="110000"/>
              </a:lnSpc>
              <a:spcAft>
                <a:spcPts val="0"/>
              </a:spcAft>
            </a:pPr>
            <a:r>
              <a:rPr lang="en-US"/>
              <a:t>Page </a:t>
            </a:r>
            <a:fld id="{A2218858-49EA-4BF8-8EFE-B88A4580565A}" type="slidenum">
              <a:rPr/>
              <a:pPr algn="r">
                <a:lnSpc>
                  <a:spcPct val="110000"/>
                </a:lnSpc>
                <a:spcAft>
                  <a:spcPts val="0"/>
                </a:spcAft>
              </a:pPr>
              <a:t>‹#›</a:t>
            </a:fld>
            <a:endParaRPr lang="en-US"/>
          </a:p>
        </p:txBody>
      </p:sp>
    </p:spTree>
    <p:extLst>
      <p:ext uri="{BB962C8B-B14F-4D97-AF65-F5344CB8AC3E}">
        <p14:creationId xmlns:p14="http://schemas.microsoft.com/office/powerpoint/2010/main" val="3914311297"/>
      </p:ext>
    </p:extLst>
  </p:cSld>
  <p:clrMapOvr>
    <a:masterClrMapping/>
  </p:clrMapOvr>
  <p:hf hdr="0"/>
  <p:extLst>
    <p:ext uri="{DCECCB84-F9BA-43D5-87BE-67443E8EF086}">
      <p15:sldGuideLst xmlns:p15="http://schemas.microsoft.com/office/powerpoint/2012/main">
        <p15:guide id="1" pos="243">
          <p15:clr>
            <a:srgbClr val="547EBF"/>
          </p15:clr>
        </p15:guide>
        <p15:guide id="2" orient="horz" pos="273">
          <p15:clr>
            <a:srgbClr val="547EBF"/>
          </p15:clr>
        </p15:guide>
        <p15:guide id="3" pos="7083">
          <p15:clr>
            <a:srgbClr val="547EBF"/>
          </p15:clr>
        </p15:guide>
        <p15:guide id="4" orient="horz" pos="509">
          <p15:clr>
            <a:srgbClr val="547EBF"/>
          </p15:clr>
        </p15:guide>
        <p15:guide id="5" orient="horz" pos="745">
          <p15:clr>
            <a:srgbClr val="547EBF"/>
          </p15:clr>
        </p15:guide>
        <p15:guide id="6" orient="horz" pos="863">
          <p15:clr>
            <a:srgbClr val="547EBF"/>
          </p15:clr>
        </p15:guide>
        <p15:guide id="7" orient="horz" pos="1040">
          <p15:clr>
            <a:srgbClr val="547EBF"/>
          </p15:clr>
        </p15:guide>
        <p15:guide id="8" orient="horz" pos="1158">
          <p15:clr>
            <a:srgbClr val="547EBF"/>
          </p15:clr>
        </p15:guide>
        <p15:guide id="9" orient="horz" pos="3811">
          <p15:clr>
            <a:srgbClr val="547EBF"/>
          </p15:clr>
        </p15:guide>
        <p15:guide id="10" orient="horz" pos="3958">
          <p15:clr>
            <a:srgbClr val="547EBF"/>
          </p15:clr>
        </p15:guide>
        <p15:guide id="11" pos="1776">
          <p15:clr>
            <a:srgbClr val="547EBF"/>
          </p15:clr>
        </p15:guide>
        <p15:guide id="12" pos="2012">
          <p15:clr>
            <a:srgbClr val="547EBF"/>
          </p15:clr>
        </p15:guide>
        <p15:guide id="13" pos="3545">
          <p15:clr>
            <a:srgbClr val="547EBF"/>
          </p15:clr>
        </p15:guide>
        <p15:guide id="14" pos="3781">
          <p15:clr>
            <a:srgbClr val="547EBF"/>
          </p15:clr>
        </p15:guide>
        <p15:guide id="15" pos="5314">
          <p15:clr>
            <a:srgbClr val="547EBF"/>
          </p15:clr>
        </p15:guide>
        <p15:guide id="16" pos="5550">
          <p15:clr>
            <a:srgbClr val="547EBF"/>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Content &#10;with Intro" type="txAndObj" preserve="1">
  <p:cSld name="Title Content &#10;with Intro">
    <p:spTree>
      <p:nvGrpSpPr>
        <p:cNvPr id="1" name=""/>
        <p:cNvGrpSpPr/>
        <p:nvPr/>
      </p:nvGrpSpPr>
      <p:grpSpPr>
        <a:xfrm>
          <a:off x="0" y="0"/>
          <a:ext cx="0" cy="0"/>
          <a:chOff x="0" y="0"/>
          <a:chExt cx="0" cy="0"/>
        </a:xfrm>
      </p:grpSpPr>
      <p:sp>
        <p:nvSpPr>
          <p:cNvPr id="3" name="Title">
            <a:extLst>
              <a:ext uri="{FF2B5EF4-FFF2-40B4-BE49-F238E27FC236}">
                <a16:creationId xmlns:a16="http://schemas.microsoft.com/office/drawing/2014/main" id="{8D9DD0FF-5B45-4FAF-B968-1B55041AE99F}"/>
              </a:ext>
            </a:extLst>
          </p:cNvPr>
          <p:cNvSpPr>
            <a:spLocks noGrp="1"/>
          </p:cNvSpPr>
          <p:nvPr>
            <p:ph type="title"/>
          </p:nvPr>
        </p:nvSpPr>
        <p:spPr/>
        <p:txBody>
          <a:bodyPr/>
          <a:lstStyle>
            <a:lvl1pPr>
              <a:defRPr>
                <a:solidFill>
                  <a:schemeClr val="accent1"/>
                </a:solidFill>
              </a:defRPr>
            </a:lvl1pPr>
          </a:lstStyle>
          <a:p>
            <a:r>
              <a:rPr lang="en-US"/>
              <a:t>Click to edit Master title style</a:t>
            </a:r>
          </a:p>
        </p:txBody>
      </p:sp>
      <p:sp>
        <p:nvSpPr>
          <p:cNvPr id="2" name="Subtitle">
            <a:extLst>
              <a:ext uri="{FF2B5EF4-FFF2-40B4-BE49-F238E27FC236}">
                <a16:creationId xmlns:a16="http://schemas.microsoft.com/office/drawing/2014/main" id="{CF633BB3-6A8A-4BE4-8C1D-551FAE06F8E5}"/>
              </a:ext>
            </a:extLst>
          </p:cNvPr>
          <p:cNvSpPr>
            <a:spLocks noGrp="1"/>
          </p:cNvSpPr>
          <p:nvPr>
            <p:ph type="subTitle" idx="1" hasCustomPrompt="1"/>
          </p:nvPr>
        </p:nvSpPr>
        <p:spPr>
          <a:xfrm>
            <a:off x="385763" y="808038"/>
            <a:ext cx="10858500" cy="374650"/>
          </a:xfrm>
        </p:spPr>
        <p:txBody>
          <a:bodyPr vert="horz" lIns="0" tIns="3600" rIns="0" bIns="0" rtlCol="0">
            <a:noAutofit/>
          </a:bodyPr>
          <a:lstStyle>
            <a:lvl1pPr>
              <a:defRPr lang="en-US" sz="2000" dirty="0">
                <a:solidFill>
                  <a:schemeClr val="accent1"/>
                </a:solidFill>
              </a:defRPr>
            </a:lvl1pPr>
          </a:lstStyle>
          <a:p>
            <a:pPr lvl="0"/>
            <a:r>
              <a:rPr lang="en-US"/>
              <a:t>Click to edit Master subtitle styles</a:t>
            </a:r>
          </a:p>
        </p:txBody>
      </p:sp>
      <p:sp>
        <p:nvSpPr>
          <p:cNvPr id="13" name="Text Placeholder">
            <a:extLst>
              <a:ext uri="{FF2B5EF4-FFF2-40B4-BE49-F238E27FC236}">
                <a16:creationId xmlns:a16="http://schemas.microsoft.com/office/drawing/2014/main" id="{72A2FDCE-6151-4692-9789-AB95CA61E4FE}"/>
              </a:ext>
            </a:extLst>
          </p:cNvPr>
          <p:cNvSpPr>
            <a:spLocks noGrp="1"/>
          </p:cNvSpPr>
          <p:nvPr>
            <p:ph type="body" sz="quarter" idx="11"/>
          </p:nvPr>
        </p:nvSpPr>
        <p:spPr>
          <a:xfrm>
            <a:off x="385763" y="1370013"/>
            <a:ext cx="10858500" cy="749300"/>
          </a:xfrm>
        </p:spPr>
        <p:txBody>
          <a:bodyPr/>
          <a:lstStyle>
            <a:lvl1pPr>
              <a:defRPr baseline="0">
                <a:solidFill>
                  <a:schemeClr val="accent1"/>
                </a:solidFill>
              </a:defRPr>
            </a:lvl1pPr>
            <a:lvl2pPr>
              <a:defRPr baseline="0">
                <a:solidFill>
                  <a:schemeClr val="accent1"/>
                </a:solidFill>
              </a:defRPr>
            </a:lvl2pPr>
            <a:lvl3pPr>
              <a:defRPr baseline="0">
                <a:solidFill>
                  <a:schemeClr val="accent1"/>
                </a:solidFill>
              </a:defRPr>
            </a:lvl3pPr>
            <a:lvl4pPr>
              <a:defRPr baseline="0">
                <a:solidFill>
                  <a:schemeClr val="accent1"/>
                </a:solidFill>
              </a:defRPr>
            </a:lvl4pPr>
            <a:lvl5pPr>
              <a:defRPr baseline="0">
                <a:solidFill>
                  <a:schemeClr val="accent1"/>
                </a:solidFill>
              </a:defRPr>
            </a:lvl5pPr>
            <a:lvl6pPr>
              <a:defRPr baseline="0">
                <a:solidFill>
                  <a:schemeClr val="accent1"/>
                </a:solidFill>
              </a:defRPr>
            </a:lvl6pPr>
            <a:lvl7pPr>
              <a:defRPr baseline="0">
                <a:solidFill>
                  <a:schemeClr val="accent1"/>
                </a:solidFill>
              </a:defRPr>
            </a:lvl7pPr>
            <a:lvl8pPr>
              <a:defRPr baseline="0">
                <a:solidFill>
                  <a:schemeClr val="accent1"/>
                </a:solidFill>
              </a:defRPr>
            </a:lvl8pPr>
            <a:lvl9pPr>
              <a:defRPr baseline="0">
                <a:solidFill>
                  <a:schemeClr val="accent1"/>
                </a:solidFill>
              </a:defRPr>
            </a:lvl9pPr>
          </a:lstStyle>
          <a:p>
            <a:pPr lvl="0"/>
            <a:r>
              <a:rPr lang="en-US"/>
              <a:t>Click to edit Master text styles</a:t>
            </a:r>
          </a:p>
          <a:p>
            <a:pPr lvl="1"/>
            <a:r>
              <a:rPr lang="en-US"/>
              <a:t>Second level</a:t>
            </a:r>
          </a:p>
        </p:txBody>
      </p:sp>
      <p:sp>
        <p:nvSpPr>
          <p:cNvPr id="14" name="Content Placeholder">
            <a:extLst>
              <a:ext uri="{FF2B5EF4-FFF2-40B4-BE49-F238E27FC236}">
                <a16:creationId xmlns:a16="http://schemas.microsoft.com/office/drawing/2014/main" id="{BC68B6CC-90B0-4EEA-B714-6E3AFC295DBF}"/>
              </a:ext>
            </a:extLst>
          </p:cNvPr>
          <p:cNvSpPr>
            <a:spLocks noGrp="1"/>
          </p:cNvSpPr>
          <p:nvPr>
            <p:ph sz="quarter" idx="23"/>
          </p:nvPr>
        </p:nvSpPr>
        <p:spPr>
          <a:xfrm>
            <a:off x="386400" y="2305800"/>
            <a:ext cx="10857863" cy="3744163"/>
          </a:xfrm>
        </p:spPr>
        <p:txBody>
          <a:bodyPr vert="horz" lIns="0" tIns="0" rIns="0" bIns="0" rtlCol="0">
            <a:noAutofit/>
          </a:bodyPr>
          <a:lstStyle>
            <a:lvl1pPr>
              <a:defRPr lang="en-US" dirty="0"/>
            </a:lvl1pPr>
            <a:lvl2pPr>
              <a:defRPr lang="en-US" dirty="0"/>
            </a:lvl2pPr>
            <a:lvl3pPr>
              <a:defRPr lang="en-US" dirty="0"/>
            </a:lvl3pPr>
            <a:lvl4pPr>
              <a:defRPr lang="en-US" dirty="0"/>
            </a:lvl4pPr>
            <a:lvl5pPr>
              <a:defRPr lang="en-US" dirty="0"/>
            </a:lvl5pPr>
            <a:lvl6pPr>
              <a:buAutoNum type="arabicPeriod"/>
              <a:defRPr lang="en-US" dirty="0"/>
            </a:lvl6pPr>
            <a:lvl7pPr>
              <a:buAutoNum type="romanLcPeriod"/>
              <a:defRPr lang="en-US" dirty="0"/>
            </a:lvl7pPr>
            <a:lvl8pPr>
              <a:defRPr lang="en-US" dirty="0"/>
            </a:lvl8pPr>
            <a:lvl9pPr>
              <a:defRPr lang="en-US" dirty="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572956B-2CDE-4E6E-830A-3B27344C8F46}"/>
              </a:ext>
            </a:extLst>
          </p:cNvPr>
          <p:cNvSpPr>
            <a:spLocks noGrp="1"/>
          </p:cNvSpPr>
          <p:nvPr>
            <p:ph type="dt" sz="half" idx="24"/>
          </p:nvPr>
        </p:nvSpPr>
        <p:spPr/>
        <p:txBody>
          <a:bodyPr/>
          <a:lstStyle/>
          <a:p>
            <a:pPr>
              <a:lnSpc>
                <a:spcPct val="110000"/>
              </a:lnSpc>
              <a:spcAft>
                <a:spcPts val="0"/>
              </a:spcAft>
            </a:pPr>
            <a:r>
              <a:rPr lang="en-US"/>
              <a:t>Month Day, Year</a:t>
            </a:r>
          </a:p>
        </p:txBody>
      </p:sp>
      <p:sp>
        <p:nvSpPr>
          <p:cNvPr id="8" name="Footer Placeholder 7">
            <a:extLst>
              <a:ext uri="{FF2B5EF4-FFF2-40B4-BE49-F238E27FC236}">
                <a16:creationId xmlns:a16="http://schemas.microsoft.com/office/drawing/2014/main" id="{5D756FD2-4F39-4021-9903-850FB63FD853}"/>
              </a:ext>
            </a:extLst>
          </p:cNvPr>
          <p:cNvSpPr>
            <a:spLocks noGrp="1"/>
          </p:cNvSpPr>
          <p:nvPr>
            <p:ph type="ftr" sz="quarter" idx="25"/>
          </p:nvPr>
        </p:nvSpPr>
        <p:spPr/>
        <p:txBody>
          <a:bodyPr/>
          <a:lstStyle/>
          <a:p>
            <a:pPr>
              <a:lnSpc>
                <a:spcPct val="110000"/>
              </a:lnSpc>
              <a:spcAft>
                <a:spcPts val="0"/>
              </a:spcAft>
            </a:pPr>
            <a:r>
              <a:rPr lang="en-US"/>
              <a:t> </a:t>
            </a:r>
          </a:p>
        </p:txBody>
      </p:sp>
      <p:sp>
        <p:nvSpPr>
          <p:cNvPr id="9" name="Slide Number Placeholder 8">
            <a:extLst>
              <a:ext uri="{FF2B5EF4-FFF2-40B4-BE49-F238E27FC236}">
                <a16:creationId xmlns:a16="http://schemas.microsoft.com/office/drawing/2014/main" id="{CE7ECBC2-1186-4738-BA8D-47F51F71F4A8}"/>
              </a:ext>
            </a:extLst>
          </p:cNvPr>
          <p:cNvSpPr>
            <a:spLocks noGrp="1"/>
          </p:cNvSpPr>
          <p:nvPr>
            <p:ph type="sldNum" sz="quarter" idx="26"/>
          </p:nvPr>
        </p:nvSpPr>
        <p:spPr>
          <a:xfrm>
            <a:off x="11431200" y="6518273"/>
            <a:ext cx="655199" cy="139701"/>
          </a:xfrm>
          <a:prstGeom prst="rect">
            <a:avLst/>
          </a:prstGeom>
        </p:spPr>
        <p:txBody>
          <a:bodyPr/>
          <a:lstStyle/>
          <a:p>
            <a:pPr algn="r">
              <a:lnSpc>
                <a:spcPct val="110000"/>
              </a:lnSpc>
              <a:spcAft>
                <a:spcPts val="0"/>
              </a:spcAft>
            </a:pPr>
            <a:r>
              <a:rPr lang="en-US"/>
              <a:t>Page </a:t>
            </a:r>
            <a:fld id="{A2218858-49EA-4BF8-8EFE-B88A4580565A}" type="slidenum">
              <a:rPr/>
              <a:pPr algn="r">
                <a:lnSpc>
                  <a:spcPct val="110000"/>
                </a:lnSpc>
                <a:spcAft>
                  <a:spcPts val="0"/>
                </a:spcAft>
              </a:pPr>
              <a:t>‹#›</a:t>
            </a:fld>
            <a:endParaRPr lang="en-US"/>
          </a:p>
        </p:txBody>
      </p:sp>
    </p:spTree>
    <p:extLst>
      <p:ext uri="{BB962C8B-B14F-4D97-AF65-F5344CB8AC3E}">
        <p14:creationId xmlns:p14="http://schemas.microsoft.com/office/powerpoint/2010/main" val="3110336076"/>
      </p:ext>
    </p:extLst>
  </p:cSld>
  <p:clrMapOvr>
    <a:masterClrMapping/>
  </p:clrMapOvr>
  <p:hf hdr="0"/>
  <p:extLst>
    <p:ext uri="{DCECCB84-F9BA-43D5-87BE-67443E8EF086}">
      <p15:sldGuideLst xmlns:p15="http://schemas.microsoft.com/office/powerpoint/2012/main">
        <p15:guide id="1" pos="243">
          <p15:clr>
            <a:srgbClr val="547EBF"/>
          </p15:clr>
        </p15:guide>
        <p15:guide id="2" orient="horz" pos="273">
          <p15:clr>
            <a:srgbClr val="547EBF"/>
          </p15:clr>
        </p15:guide>
        <p15:guide id="3" pos="7083">
          <p15:clr>
            <a:srgbClr val="547EBF"/>
          </p15:clr>
        </p15:guide>
        <p15:guide id="4" orient="horz" pos="509">
          <p15:clr>
            <a:srgbClr val="547EBF"/>
          </p15:clr>
        </p15:guide>
        <p15:guide id="5" orient="horz" pos="745">
          <p15:clr>
            <a:srgbClr val="547EBF"/>
          </p15:clr>
        </p15:guide>
        <p15:guide id="6" orient="horz" pos="863">
          <p15:clr>
            <a:srgbClr val="547EBF"/>
          </p15:clr>
        </p15:guide>
        <p15:guide id="7" orient="horz" pos="1335">
          <p15:clr>
            <a:srgbClr val="547EBF"/>
          </p15:clr>
        </p15:guide>
        <p15:guide id="8" orient="horz" pos="1452">
          <p15:clr>
            <a:srgbClr val="547EBF"/>
          </p15:clr>
        </p15:guide>
        <p15:guide id="9" orient="horz" pos="3811">
          <p15:clr>
            <a:srgbClr val="547EBF"/>
          </p15:clr>
        </p15:guide>
        <p15:guide id="11" orient="horz" pos="3958">
          <p15:clr>
            <a:srgbClr val="547EBF"/>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2 Contents &#10;with Intro" type="twoColTx" preserve="1">
  <p:cSld name="Title 2 Contents &#10;with Intro">
    <p:spTree>
      <p:nvGrpSpPr>
        <p:cNvPr id="1" name=""/>
        <p:cNvGrpSpPr/>
        <p:nvPr/>
      </p:nvGrpSpPr>
      <p:grpSpPr>
        <a:xfrm>
          <a:off x="0" y="0"/>
          <a:ext cx="0" cy="0"/>
          <a:chOff x="0" y="0"/>
          <a:chExt cx="0" cy="0"/>
        </a:xfrm>
      </p:grpSpPr>
      <p:sp>
        <p:nvSpPr>
          <p:cNvPr id="3" name="Title">
            <a:extLst>
              <a:ext uri="{FF2B5EF4-FFF2-40B4-BE49-F238E27FC236}">
                <a16:creationId xmlns:a16="http://schemas.microsoft.com/office/drawing/2014/main" id="{8D9DD0FF-5B45-4FAF-B968-1B55041AE99F}"/>
              </a:ext>
            </a:extLst>
          </p:cNvPr>
          <p:cNvSpPr>
            <a:spLocks noGrp="1"/>
          </p:cNvSpPr>
          <p:nvPr>
            <p:ph type="title"/>
          </p:nvPr>
        </p:nvSpPr>
        <p:spPr/>
        <p:txBody>
          <a:bodyPr/>
          <a:lstStyle>
            <a:lvl1pPr>
              <a:defRPr>
                <a:solidFill>
                  <a:schemeClr val="accent1"/>
                </a:solidFill>
              </a:defRPr>
            </a:lvl1pPr>
          </a:lstStyle>
          <a:p>
            <a:r>
              <a:rPr lang="en-US"/>
              <a:t>Click to edit Master title style</a:t>
            </a:r>
          </a:p>
        </p:txBody>
      </p:sp>
      <p:sp>
        <p:nvSpPr>
          <p:cNvPr id="2" name="Subtitle">
            <a:extLst>
              <a:ext uri="{FF2B5EF4-FFF2-40B4-BE49-F238E27FC236}">
                <a16:creationId xmlns:a16="http://schemas.microsoft.com/office/drawing/2014/main" id="{CF633BB3-6A8A-4BE4-8C1D-551FAE06F8E5}"/>
              </a:ext>
            </a:extLst>
          </p:cNvPr>
          <p:cNvSpPr>
            <a:spLocks noGrp="1"/>
          </p:cNvSpPr>
          <p:nvPr>
            <p:ph type="subTitle" idx="1" hasCustomPrompt="1"/>
          </p:nvPr>
        </p:nvSpPr>
        <p:spPr>
          <a:xfrm>
            <a:off x="385763" y="808038"/>
            <a:ext cx="10858500" cy="374650"/>
          </a:xfrm>
        </p:spPr>
        <p:txBody>
          <a:bodyPr vert="horz" lIns="0" tIns="3600" rIns="0" bIns="0" rtlCol="0">
            <a:noAutofit/>
          </a:bodyPr>
          <a:lstStyle>
            <a:lvl1pPr>
              <a:defRPr lang="en-US" sz="2000" dirty="0">
                <a:solidFill>
                  <a:schemeClr val="accent1"/>
                </a:solidFill>
              </a:defRPr>
            </a:lvl1pPr>
          </a:lstStyle>
          <a:p>
            <a:pPr lvl="0"/>
            <a:r>
              <a:rPr lang="en-US"/>
              <a:t>Click to edit Master subtitle styles</a:t>
            </a:r>
          </a:p>
        </p:txBody>
      </p:sp>
      <p:sp>
        <p:nvSpPr>
          <p:cNvPr id="11" name="Text Placeholder left">
            <a:extLst>
              <a:ext uri="{FF2B5EF4-FFF2-40B4-BE49-F238E27FC236}">
                <a16:creationId xmlns:a16="http://schemas.microsoft.com/office/drawing/2014/main" id="{0CFC4BF5-DB1E-4713-9E98-00F92C026BCD}"/>
              </a:ext>
            </a:extLst>
          </p:cNvPr>
          <p:cNvSpPr>
            <a:spLocks noGrp="1"/>
          </p:cNvSpPr>
          <p:nvPr>
            <p:ph type="body" sz="quarter" idx="11"/>
          </p:nvPr>
        </p:nvSpPr>
        <p:spPr>
          <a:xfrm>
            <a:off x="385763" y="1370012"/>
            <a:ext cx="5242237" cy="748803"/>
          </a:xfrm>
        </p:spPr>
        <p:txBody>
          <a:bodyPr vert="horz" lIns="0" tIns="0" rIns="0" bIns="0" rtlCol="0">
            <a:noAutofit/>
          </a:bodyPr>
          <a:lstStyle>
            <a:lvl1pPr>
              <a:defRPr lang="en-US" sz="1600" baseline="0" dirty="0">
                <a:solidFill>
                  <a:schemeClr val="accent1"/>
                </a:solidFill>
              </a:defRPr>
            </a:lvl1pPr>
            <a:lvl2pPr>
              <a:defRPr lang="en-US" sz="1600" baseline="0" dirty="0">
                <a:solidFill>
                  <a:schemeClr val="accent1"/>
                </a:solidFill>
              </a:defRPr>
            </a:lvl2pPr>
            <a:lvl3pPr>
              <a:defRPr lang="en-US" sz="1600" baseline="0" dirty="0">
                <a:solidFill>
                  <a:schemeClr val="accent1"/>
                </a:solidFill>
              </a:defRPr>
            </a:lvl3pPr>
            <a:lvl4pPr>
              <a:defRPr lang="en-US" baseline="0" dirty="0">
                <a:solidFill>
                  <a:schemeClr val="accent1"/>
                </a:solidFill>
              </a:defRPr>
            </a:lvl4pPr>
            <a:lvl5pPr>
              <a:defRPr lang="en-US" baseline="0" dirty="0">
                <a:solidFill>
                  <a:schemeClr val="accent1"/>
                </a:solidFill>
              </a:defRPr>
            </a:lvl5pPr>
            <a:lvl6pPr>
              <a:defRPr baseline="0">
                <a:solidFill>
                  <a:schemeClr val="accent1"/>
                </a:solidFill>
              </a:defRPr>
            </a:lvl6pPr>
            <a:lvl7pPr>
              <a:defRPr baseline="0">
                <a:solidFill>
                  <a:schemeClr val="accent1"/>
                </a:solidFill>
              </a:defRPr>
            </a:lvl7pPr>
            <a:lvl8pPr>
              <a:defRPr baseline="0">
                <a:solidFill>
                  <a:schemeClr val="accent1"/>
                </a:solidFill>
              </a:defRPr>
            </a:lvl8pPr>
            <a:lvl9pPr>
              <a:defRPr baseline="0">
                <a:solidFill>
                  <a:schemeClr val="accent1"/>
                </a:solidFill>
              </a:defRPr>
            </a:lvl9pPr>
          </a:lstStyle>
          <a:p>
            <a:pPr lvl="0"/>
            <a:r>
              <a:rPr lang="en-US"/>
              <a:t>Click to edit Master text styles</a:t>
            </a:r>
          </a:p>
          <a:p>
            <a:pPr lvl="1"/>
            <a:r>
              <a:rPr lang="en-US"/>
              <a:t>Second level</a:t>
            </a:r>
          </a:p>
        </p:txBody>
      </p:sp>
      <p:sp>
        <p:nvSpPr>
          <p:cNvPr id="12" name="Text Placeholder right">
            <a:extLst>
              <a:ext uri="{FF2B5EF4-FFF2-40B4-BE49-F238E27FC236}">
                <a16:creationId xmlns:a16="http://schemas.microsoft.com/office/drawing/2014/main" id="{2736EA48-A5FD-471F-8C50-CAC9BAAFCCB0}"/>
              </a:ext>
            </a:extLst>
          </p:cNvPr>
          <p:cNvSpPr>
            <a:spLocks noGrp="1"/>
          </p:cNvSpPr>
          <p:nvPr>
            <p:ph type="body" sz="quarter" idx="12"/>
          </p:nvPr>
        </p:nvSpPr>
        <p:spPr>
          <a:xfrm>
            <a:off x="6002400" y="1369800"/>
            <a:ext cx="5237781" cy="748800"/>
          </a:xfrm>
        </p:spPr>
        <p:txBody>
          <a:bodyPr vert="horz" lIns="0" tIns="0" rIns="0" bIns="0" rtlCol="0">
            <a:noAutofit/>
          </a:bodyPr>
          <a:lstStyle>
            <a:lvl1pPr>
              <a:defRPr lang="en-US" baseline="0" dirty="0">
                <a:solidFill>
                  <a:schemeClr val="accent1"/>
                </a:solidFill>
              </a:defRPr>
            </a:lvl1pPr>
            <a:lvl2pPr>
              <a:defRPr baseline="0">
                <a:solidFill>
                  <a:schemeClr val="accent1"/>
                </a:solidFill>
              </a:defRPr>
            </a:lvl2pPr>
            <a:lvl3pPr>
              <a:defRPr baseline="0">
                <a:solidFill>
                  <a:schemeClr val="accent1"/>
                </a:solidFill>
              </a:defRPr>
            </a:lvl3pPr>
            <a:lvl4pPr>
              <a:defRPr baseline="0">
                <a:solidFill>
                  <a:schemeClr val="accent1"/>
                </a:solidFill>
              </a:defRPr>
            </a:lvl4pPr>
            <a:lvl5pPr>
              <a:defRPr baseline="0">
                <a:solidFill>
                  <a:schemeClr val="accent1"/>
                </a:solidFill>
              </a:defRPr>
            </a:lvl5pPr>
            <a:lvl6pPr>
              <a:defRPr baseline="0">
                <a:solidFill>
                  <a:schemeClr val="accent1"/>
                </a:solidFill>
              </a:defRPr>
            </a:lvl6pPr>
            <a:lvl7pPr>
              <a:defRPr baseline="0">
                <a:solidFill>
                  <a:schemeClr val="accent1"/>
                </a:solidFill>
              </a:defRPr>
            </a:lvl7pPr>
            <a:lvl8pPr>
              <a:defRPr baseline="0">
                <a:solidFill>
                  <a:schemeClr val="accent1"/>
                </a:solidFill>
              </a:defRPr>
            </a:lvl8pPr>
            <a:lvl9pPr>
              <a:defRPr baseline="0">
                <a:solidFill>
                  <a:schemeClr val="accent1"/>
                </a:solidFill>
              </a:defRPr>
            </a:lvl9pPr>
          </a:lstStyle>
          <a:p>
            <a:pPr lvl="0"/>
            <a:r>
              <a:rPr lang="en-US"/>
              <a:t>Click to edit Master text styles</a:t>
            </a:r>
          </a:p>
          <a:p>
            <a:pPr lvl="1"/>
            <a:r>
              <a:rPr lang="en-US"/>
              <a:t>Second level</a:t>
            </a:r>
          </a:p>
        </p:txBody>
      </p:sp>
      <p:sp>
        <p:nvSpPr>
          <p:cNvPr id="21" name="Content Placeholder left">
            <a:extLst>
              <a:ext uri="{FF2B5EF4-FFF2-40B4-BE49-F238E27FC236}">
                <a16:creationId xmlns:a16="http://schemas.microsoft.com/office/drawing/2014/main" id="{C6377AC0-D12A-439C-B048-7CE4C8818606}"/>
              </a:ext>
            </a:extLst>
          </p:cNvPr>
          <p:cNvSpPr>
            <a:spLocks noGrp="1"/>
          </p:cNvSpPr>
          <p:nvPr>
            <p:ph sz="quarter" idx="21"/>
          </p:nvPr>
        </p:nvSpPr>
        <p:spPr>
          <a:xfrm>
            <a:off x="386400" y="2305800"/>
            <a:ext cx="5241600" cy="3743949"/>
          </a:xfrm>
        </p:spPr>
        <p:txBody>
          <a:bodyPr vert="horz" lIns="0" tIns="0" rIns="0" bIns="0" rtlCol="0">
            <a:noAutofit/>
          </a:bodyPr>
          <a:lstStyle>
            <a:lvl1pPr>
              <a:defRPr lang="en-US" dirty="0"/>
            </a:lvl1pPr>
            <a:lvl2pPr>
              <a:defRPr lang="en-US" dirty="0"/>
            </a:lvl2pPr>
            <a:lvl3pPr>
              <a:defRPr lang="en-US" dirty="0"/>
            </a:lvl3pPr>
            <a:lvl4pPr>
              <a:defRPr lang="en-US" dirty="0"/>
            </a:lvl4pPr>
            <a:lvl5pPr>
              <a:defRPr lang="en-US" dirty="0"/>
            </a:lvl5pPr>
            <a:lvl6pPr>
              <a:buAutoNum type="arabicPeriod"/>
              <a:defRPr lang="en-US" dirty="0"/>
            </a:lvl6pPr>
            <a:lvl7pPr>
              <a:buAutoNum type="romanLcPeriod"/>
              <a:defRPr lang="en-US" dirty="0"/>
            </a:lvl7pPr>
            <a:lvl8pPr>
              <a:defRPr lang="en-US" dirty="0"/>
            </a:lvl8pPr>
            <a:lvl9pPr>
              <a:defRPr lang="en-US" dirty="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2" name="Content Placeholder right">
            <a:extLst>
              <a:ext uri="{FF2B5EF4-FFF2-40B4-BE49-F238E27FC236}">
                <a16:creationId xmlns:a16="http://schemas.microsoft.com/office/drawing/2014/main" id="{EC6E7A83-9797-4BE9-93CC-79CCAEF0A0E0}"/>
              </a:ext>
            </a:extLst>
          </p:cNvPr>
          <p:cNvSpPr>
            <a:spLocks noGrp="1"/>
          </p:cNvSpPr>
          <p:nvPr>
            <p:ph sz="quarter" idx="22"/>
          </p:nvPr>
        </p:nvSpPr>
        <p:spPr>
          <a:xfrm>
            <a:off x="6002400" y="2305800"/>
            <a:ext cx="5241862" cy="3743949"/>
          </a:xfrm>
        </p:spPr>
        <p:txBody>
          <a:bodyPr vert="horz" lIns="0" tIns="0" rIns="0" bIns="0" rtlCol="0">
            <a:noAutofit/>
          </a:bodyPr>
          <a:lstStyle>
            <a:lvl1pPr>
              <a:defRPr lang="en-US" dirty="0"/>
            </a:lvl1pPr>
            <a:lvl2pPr>
              <a:defRPr lang="en-US" dirty="0"/>
            </a:lvl2pPr>
            <a:lvl3pPr>
              <a:defRPr lang="en-US" dirty="0"/>
            </a:lvl3pPr>
            <a:lvl4pPr>
              <a:defRPr lang="en-US" dirty="0"/>
            </a:lvl4pPr>
            <a:lvl5pPr>
              <a:defRPr lang="en-US" dirty="0"/>
            </a:lvl5pPr>
            <a:lvl6pPr>
              <a:buAutoNum type="arabicPeriod"/>
              <a:defRPr lang="en-US" dirty="0"/>
            </a:lvl6pPr>
            <a:lvl7pPr>
              <a:buAutoNum type="romanLcPeriod"/>
              <a:defRPr lang="en-US" dirty="0"/>
            </a:lvl7pPr>
            <a:lvl8pPr>
              <a:defRPr lang="en-US" dirty="0"/>
            </a:lvl8pPr>
            <a:lvl9pPr>
              <a:defRPr lang="en-US" dirty="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E3ACEDA-14D2-4D60-ACDB-D5109573C7DA}"/>
              </a:ext>
            </a:extLst>
          </p:cNvPr>
          <p:cNvSpPr>
            <a:spLocks noGrp="1"/>
          </p:cNvSpPr>
          <p:nvPr>
            <p:ph type="dt" sz="half" idx="23"/>
          </p:nvPr>
        </p:nvSpPr>
        <p:spPr/>
        <p:txBody>
          <a:bodyPr/>
          <a:lstStyle/>
          <a:p>
            <a:pPr>
              <a:lnSpc>
                <a:spcPct val="110000"/>
              </a:lnSpc>
              <a:spcAft>
                <a:spcPts val="0"/>
              </a:spcAft>
            </a:pPr>
            <a:r>
              <a:rPr lang="en-US"/>
              <a:t>Month Day, Year</a:t>
            </a:r>
          </a:p>
        </p:txBody>
      </p:sp>
      <p:sp>
        <p:nvSpPr>
          <p:cNvPr id="8" name="Footer Placeholder 7">
            <a:extLst>
              <a:ext uri="{FF2B5EF4-FFF2-40B4-BE49-F238E27FC236}">
                <a16:creationId xmlns:a16="http://schemas.microsoft.com/office/drawing/2014/main" id="{FB44124A-5903-474D-B425-7EC03B538F4D}"/>
              </a:ext>
            </a:extLst>
          </p:cNvPr>
          <p:cNvSpPr>
            <a:spLocks noGrp="1"/>
          </p:cNvSpPr>
          <p:nvPr>
            <p:ph type="ftr" sz="quarter" idx="24"/>
          </p:nvPr>
        </p:nvSpPr>
        <p:spPr/>
        <p:txBody>
          <a:bodyPr/>
          <a:lstStyle/>
          <a:p>
            <a:pPr>
              <a:lnSpc>
                <a:spcPct val="110000"/>
              </a:lnSpc>
              <a:spcAft>
                <a:spcPts val="0"/>
              </a:spcAft>
            </a:pPr>
            <a:r>
              <a:rPr lang="en-US"/>
              <a:t> </a:t>
            </a:r>
          </a:p>
        </p:txBody>
      </p:sp>
      <p:sp>
        <p:nvSpPr>
          <p:cNvPr id="9" name="Slide Number Placeholder 8">
            <a:extLst>
              <a:ext uri="{FF2B5EF4-FFF2-40B4-BE49-F238E27FC236}">
                <a16:creationId xmlns:a16="http://schemas.microsoft.com/office/drawing/2014/main" id="{029A5D1A-8FC2-4425-8085-692FBEA23661}"/>
              </a:ext>
            </a:extLst>
          </p:cNvPr>
          <p:cNvSpPr>
            <a:spLocks noGrp="1"/>
          </p:cNvSpPr>
          <p:nvPr>
            <p:ph type="sldNum" sz="quarter" idx="25"/>
          </p:nvPr>
        </p:nvSpPr>
        <p:spPr>
          <a:xfrm>
            <a:off x="11431200" y="6518273"/>
            <a:ext cx="655199" cy="139701"/>
          </a:xfrm>
          <a:prstGeom prst="rect">
            <a:avLst/>
          </a:prstGeom>
        </p:spPr>
        <p:txBody>
          <a:bodyPr/>
          <a:lstStyle/>
          <a:p>
            <a:pPr algn="r">
              <a:lnSpc>
                <a:spcPct val="110000"/>
              </a:lnSpc>
              <a:spcAft>
                <a:spcPts val="0"/>
              </a:spcAft>
            </a:pPr>
            <a:r>
              <a:rPr lang="en-US"/>
              <a:t>Page </a:t>
            </a:r>
            <a:fld id="{A2218858-49EA-4BF8-8EFE-B88A4580565A}" type="slidenum">
              <a:rPr/>
              <a:pPr algn="r">
                <a:lnSpc>
                  <a:spcPct val="110000"/>
                </a:lnSpc>
                <a:spcAft>
                  <a:spcPts val="0"/>
                </a:spcAft>
              </a:pPr>
              <a:t>‹#›</a:t>
            </a:fld>
            <a:endParaRPr lang="en-US"/>
          </a:p>
        </p:txBody>
      </p:sp>
    </p:spTree>
    <p:extLst>
      <p:ext uri="{BB962C8B-B14F-4D97-AF65-F5344CB8AC3E}">
        <p14:creationId xmlns:p14="http://schemas.microsoft.com/office/powerpoint/2010/main" val="1134908757"/>
      </p:ext>
    </p:extLst>
  </p:cSld>
  <p:clrMapOvr>
    <a:masterClrMapping/>
  </p:clrMapOvr>
  <p:hf hdr="0"/>
  <p:extLst>
    <p:ext uri="{DCECCB84-F9BA-43D5-87BE-67443E8EF086}">
      <p15:sldGuideLst xmlns:p15="http://schemas.microsoft.com/office/powerpoint/2012/main">
        <p15:guide id="1" pos="3545">
          <p15:clr>
            <a:srgbClr val="547EBF"/>
          </p15:clr>
        </p15:guide>
        <p15:guide id="2" orient="horz" pos="273">
          <p15:clr>
            <a:srgbClr val="547EBF"/>
          </p15:clr>
        </p15:guide>
        <p15:guide id="3" orient="horz" pos="509">
          <p15:clr>
            <a:srgbClr val="547EBF"/>
          </p15:clr>
        </p15:guide>
        <p15:guide id="4" orient="horz" pos="745">
          <p15:clr>
            <a:srgbClr val="547EBF"/>
          </p15:clr>
        </p15:guide>
        <p15:guide id="5" orient="horz" pos="863">
          <p15:clr>
            <a:srgbClr val="547EBF"/>
          </p15:clr>
        </p15:guide>
        <p15:guide id="6" orient="horz" pos="1335">
          <p15:clr>
            <a:srgbClr val="547EBF"/>
          </p15:clr>
        </p15:guide>
        <p15:guide id="7" orient="horz" pos="1452">
          <p15:clr>
            <a:srgbClr val="547EBF"/>
          </p15:clr>
        </p15:guide>
        <p15:guide id="8" orient="horz" pos="3811">
          <p15:clr>
            <a:srgbClr val="547EBF"/>
          </p15:clr>
        </p15:guide>
        <p15:guide id="9" orient="horz" pos="3958">
          <p15:clr>
            <a:srgbClr val="547EBF"/>
          </p15:clr>
        </p15:guide>
        <p15:guide id="10" pos="3781">
          <p15:clr>
            <a:srgbClr val="547EBF"/>
          </p15:clr>
        </p15:guide>
        <p15:guide id="11" pos="7083">
          <p15:clr>
            <a:srgbClr val="547EBF"/>
          </p15:clr>
        </p15:guide>
        <p15:guide id="12" pos="243">
          <p15:clr>
            <a:srgbClr val="547EBF"/>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3 Contents &#10;with Intro" preserve="1">
  <p:cSld name="Title 3 Contents &#10;with Intro">
    <p:spTree>
      <p:nvGrpSpPr>
        <p:cNvPr id="1" name=""/>
        <p:cNvGrpSpPr/>
        <p:nvPr/>
      </p:nvGrpSpPr>
      <p:grpSpPr>
        <a:xfrm>
          <a:off x="0" y="0"/>
          <a:ext cx="0" cy="0"/>
          <a:chOff x="0" y="0"/>
          <a:chExt cx="0" cy="0"/>
        </a:xfrm>
      </p:grpSpPr>
      <p:sp>
        <p:nvSpPr>
          <p:cNvPr id="3" name="Title">
            <a:extLst>
              <a:ext uri="{FF2B5EF4-FFF2-40B4-BE49-F238E27FC236}">
                <a16:creationId xmlns:a16="http://schemas.microsoft.com/office/drawing/2014/main" id="{8D9DD0FF-5B45-4FAF-B968-1B55041AE99F}"/>
              </a:ext>
            </a:extLst>
          </p:cNvPr>
          <p:cNvSpPr>
            <a:spLocks noGrp="1"/>
          </p:cNvSpPr>
          <p:nvPr>
            <p:ph type="title"/>
          </p:nvPr>
        </p:nvSpPr>
        <p:spPr/>
        <p:txBody>
          <a:bodyPr/>
          <a:lstStyle>
            <a:lvl1pPr>
              <a:defRPr>
                <a:solidFill>
                  <a:schemeClr val="accent1"/>
                </a:solidFill>
              </a:defRPr>
            </a:lvl1pPr>
          </a:lstStyle>
          <a:p>
            <a:r>
              <a:rPr lang="en-US"/>
              <a:t>Click to edit Master title style</a:t>
            </a:r>
          </a:p>
        </p:txBody>
      </p:sp>
      <p:sp>
        <p:nvSpPr>
          <p:cNvPr id="2" name="Subtitle">
            <a:extLst>
              <a:ext uri="{FF2B5EF4-FFF2-40B4-BE49-F238E27FC236}">
                <a16:creationId xmlns:a16="http://schemas.microsoft.com/office/drawing/2014/main" id="{CF633BB3-6A8A-4BE4-8C1D-551FAE06F8E5}"/>
              </a:ext>
            </a:extLst>
          </p:cNvPr>
          <p:cNvSpPr>
            <a:spLocks noGrp="1"/>
          </p:cNvSpPr>
          <p:nvPr>
            <p:ph type="subTitle" idx="1" hasCustomPrompt="1"/>
          </p:nvPr>
        </p:nvSpPr>
        <p:spPr>
          <a:xfrm>
            <a:off x="385763" y="808038"/>
            <a:ext cx="10858500" cy="374650"/>
          </a:xfrm>
        </p:spPr>
        <p:txBody>
          <a:bodyPr vert="horz" lIns="0" tIns="3600" rIns="0" bIns="0" rtlCol="0">
            <a:noAutofit/>
          </a:bodyPr>
          <a:lstStyle>
            <a:lvl1pPr>
              <a:defRPr lang="en-US" sz="2000" dirty="0">
                <a:solidFill>
                  <a:schemeClr val="accent1"/>
                </a:solidFill>
              </a:defRPr>
            </a:lvl1pPr>
          </a:lstStyle>
          <a:p>
            <a:pPr lvl="0"/>
            <a:r>
              <a:rPr lang="en-US"/>
              <a:t>Click to edit Master subtitle styles</a:t>
            </a:r>
          </a:p>
        </p:txBody>
      </p:sp>
      <p:sp>
        <p:nvSpPr>
          <p:cNvPr id="12" name="Text Placeholder left">
            <a:extLst>
              <a:ext uri="{FF2B5EF4-FFF2-40B4-BE49-F238E27FC236}">
                <a16:creationId xmlns:a16="http://schemas.microsoft.com/office/drawing/2014/main" id="{A8886709-9610-483F-92CC-2A72A3FBEFDB}"/>
              </a:ext>
            </a:extLst>
          </p:cNvPr>
          <p:cNvSpPr>
            <a:spLocks noGrp="1"/>
          </p:cNvSpPr>
          <p:nvPr>
            <p:ph type="body" sz="quarter" idx="11"/>
          </p:nvPr>
        </p:nvSpPr>
        <p:spPr>
          <a:xfrm>
            <a:off x="385763" y="1370013"/>
            <a:ext cx="3370237" cy="748590"/>
          </a:xfrm>
        </p:spPr>
        <p:txBody>
          <a:bodyPr vert="horz" lIns="0" tIns="0" rIns="0" bIns="0" rtlCol="0">
            <a:noAutofit/>
          </a:bodyPr>
          <a:lstStyle>
            <a:lvl1pPr>
              <a:defRPr lang="en-US">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vl6pPr>
              <a:defRPr>
                <a:solidFill>
                  <a:schemeClr val="accent1"/>
                </a:solidFill>
              </a:defRPr>
            </a:lvl6pPr>
            <a:lvl7pPr>
              <a:defRPr>
                <a:solidFill>
                  <a:schemeClr val="accent1"/>
                </a:solidFill>
              </a:defRPr>
            </a:lvl7pPr>
            <a:lvl8pPr>
              <a:defRPr>
                <a:solidFill>
                  <a:schemeClr val="accent1"/>
                </a:solidFill>
              </a:defRPr>
            </a:lvl8pPr>
            <a:lvl9pPr>
              <a:defRPr>
                <a:solidFill>
                  <a:schemeClr val="accent1"/>
                </a:solidFill>
              </a:defRPr>
            </a:lvl9pPr>
          </a:lstStyle>
          <a:p>
            <a:pPr lvl="0"/>
            <a:r>
              <a:rPr lang="en-US"/>
              <a:t>Click to edit Master text styles</a:t>
            </a:r>
          </a:p>
          <a:p>
            <a:pPr lvl="1"/>
            <a:r>
              <a:rPr lang="en-US"/>
              <a:t>Second level</a:t>
            </a:r>
          </a:p>
        </p:txBody>
      </p:sp>
      <p:sp>
        <p:nvSpPr>
          <p:cNvPr id="13" name="Text Placeholder center">
            <a:extLst>
              <a:ext uri="{FF2B5EF4-FFF2-40B4-BE49-F238E27FC236}">
                <a16:creationId xmlns:a16="http://schemas.microsoft.com/office/drawing/2014/main" id="{C5D6C4C1-1748-4F13-BF71-CB0B1D588BAB}"/>
              </a:ext>
            </a:extLst>
          </p:cNvPr>
          <p:cNvSpPr>
            <a:spLocks noGrp="1"/>
          </p:cNvSpPr>
          <p:nvPr>
            <p:ph type="body" sz="quarter" idx="12"/>
          </p:nvPr>
        </p:nvSpPr>
        <p:spPr>
          <a:xfrm>
            <a:off x="4130400" y="1370013"/>
            <a:ext cx="3367372" cy="748587"/>
          </a:xfrm>
        </p:spPr>
        <p:txBody>
          <a:bodyPr vert="horz" lIns="0" tIns="0" rIns="0" bIns="0" rtlCol="0">
            <a:noAutofit/>
          </a:bodyPr>
          <a:lstStyle>
            <a:lvl1pPr>
              <a:defRPr lang="en-US">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vl6pPr>
              <a:defRPr>
                <a:solidFill>
                  <a:schemeClr val="accent1"/>
                </a:solidFill>
              </a:defRPr>
            </a:lvl6pPr>
            <a:lvl7pPr>
              <a:defRPr>
                <a:solidFill>
                  <a:schemeClr val="accent1"/>
                </a:solidFill>
              </a:defRPr>
            </a:lvl7pPr>
            <a:lvl8pPr>
              <a:defRPr>
                <a:solidFill>
                  <a:schemeClr val="accent1"/>
                </a:solidFill>
              </a:defRPr>
            </a:lvl8pPr>
            <a:lvl9pPr>
              <a:defRPr>
                <a:solidFill>
                  <a:schemeClr val="accent1"/>
                </a:solidFill>
              </a:defRPr>
            </a:lvl9pPr>
          </a:lstStyle>
          <a:p>
            <a:pPr lvl="0"/>
            <a:r>
              <a:rPr lang="en-US"/>
              <a:t>Click to edit Master text styles</a:t>
            </a:r>
          </a:p>
          <a:p>
            <a:pPr lvl="1"/>
            <a:r>
              <a:rPr lang="en-US"/>
              <a:t>Second level</a:t>
            </a:r>
          </a:p>
        </p:txBody>
      </p:sp>
      <p:sp>
        <p:nvSpPr>
          <p:cNvPr id="14" name="Text Placeholder right">
            <a:extLst>
              <a:ext uri="{FF2B5EF4-FFF2-40B4-BE49-F238E27FC236}">
                <a16:creationId xmlns:a16="http://schemas.microsoft.com/office/drawing/2014/main" id="{137B864B-E3EF-48FF-9B48-5900C6762F55}"/>
              </a:ext>
            </a:extLst>
          </p:cNvPr>
          <p:cNvSpPr>
            <a:spLocks noGrp="1"/>
          </p:cNvSpPr>
          <p:nvPr>
            <p:ph type="body" sz="quarter" idx="13"/>
          </p:nvPr>
        </p:nvSpPr>
        <p:spPr>
          <a:xfrm>
            <a:off x="7876628" y="1370013"/>
            <a:ext cx="3367372" cy="748587"/>
          </a:xfrm>
        </p:spPr>
        <p:txBody>
          <a:bodyPr vert="horz" lIns="0" tIns="0" rIns="0" bIns="0" rtlCol="0">
            <a:noAutofit/>
          </a:bodyPr>
          <a:lstStyle>
            <a:lvl1pPr>
              <a:defRPr lang="en-US">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vl6pPr>
              <a:defRPr>
                <a:solidFill>
                  <a:schemeClr val="accent1"/>
                </a:solidFill>
              </a:defRPr>
            </a:lvl6pPr>
            <a:lvl7pPr>
              <a:defRPr>
                <a:solidFill>
                  <a:schemeClr val="accent1"/>
                </a:solidFill>
              </a:defRPr>
            </a:lvl7pPr>
            <a:lvl8pPr>
              <a:defRPr>
                <a:solidFill>
                  <a:schemeClr val="accent1"/>
                </a:solidFill>
              </a:defRPr>
            </a:lvl8pPr>
            <a:lvl9pPr>
              <a:defRPr>
                <a:solidFill>
                  <a:schemeClr val="accent1"/>
                </a:solidFill>
              </a:defRPr>
            </a:lvl9pPr>
          </a:lstStyle>
          <a:p>
            <a:pPr lvl="0"/>
            <a:r>
              <a:rPr lang="en-US"/>
              <a:t>Click to edit Master text styles</a:t>
            </a:r>
          </a:p>
          <a:p>
            <a:pPr lvl="1"/>
            <a:r>
              <a:rPr lang="en-US"/>
              <a:t>Second level</a:t>
            </a:r>
          </a:p>
        </p:txBody>
      </p:sp>
      <p:sp>
        <p:nvSpPr>
          <p:cNvPr id="21" name="Content Placeholder left">
            <a:extLst>
              <a:ext uri="{FF2B5EF4-FFF2-40B4-BE49-F238E27FC236}">
                <a16:creationId xmlns:a16="http://schemas.microsoft.com/office/drawing/2014/main" id="{C6377AC0-D12A-439C-B048-7CE4C8818606}"/>
              </a:ext>
            </a:extLst>
          </p:cNvPr>
          <p:cNvSpPr>
            <a:spLocks noGrp="1"/>
          </p:cNvSpPr>
          <p:nvPr>
            <p:ph sz="quarter" idx="21"/>
          </p:nvPr>
        </p:nvSpPr>
        <p:spPr>
          <a:xfrm>
            <a:off x="386400" y="2306013"/>
            <a:ext cx="3369600" cy="3743949"/>
          </a:xfrm>
        </p:spPr>
        <p:txBody>
          <a:bodyPr vert="horz" lIns="0" tIns="0" rIns="0" bIns="0" rtlCol="0">
            <a:noAutofit/>
          </a:bodyPr>
          <a:lstStyle>
            <a:lvl1pPr>
              <a:defRPr lang="en-US" dirty="0"/>
            </a:lvl1pPr>
            <a:lvl2pPr>
              <a:defRPr lang="en-US" dirty="0"/>
            </a:lvl2pPr>
            <a:lvl3pPr>
              <a:defRPr lang="en-US" dirty="0"/>
            </a:lvl3pPr>
            <a:lvl4pPr>
              <a:defRPr lang="en-US" dirty="0"/>
            </a:lvl4pPr>
            <a:lvl5pPr>
              <a:defRPr lang="en-US" dirty="0"/>
            </a:lvl5pPr>
            <a:lvl6pPr>
              <a:defRPr lang="en-US" dirty="0"/>
            </a:lvl6pPr>
            <a:lvl7pPr>
              <a:defRPr lang="en-US" dirty="0"/>
            </a:lvl7pPr>
            <a:lvl8pPr>
              <a:defRPr lang="en-US" dirty="0"/>
            </a:lvl8pPr>
            <a:lvl9pPr>
              <a:defRPr lang="en-US" dirty="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2" name="Content Placeholder center">
            <a:extLst>
              <a:ext uri="{FF2B5EF4-FFF2-40B4-BE49-F238E27FC236}">
                <a16:creationId xmlns:a16="http://schemas.microsoft.com/office/drawing/2014/main" id="{EC6E7A83-9797-4BE9-93CC-79CCAEF0A0E0}"/>
              </a:ext>
            </a:extLst>
          </p:cNvPr>
          <p:cNvSpPr>
            <a:spLocks noGrp="1"/>
          </p:cNvSpPr>
          <p:nvPr>
            <p:ph sz="quarter" idx="22"/>
          </p:nvPr>
        </p:nvSpPr>
        <p:spPr>
          <a:xfrm>
            <a:off x="4130400" y="2305800"/>
            <a:ext cx="3369600" cy="3743949"/>
          </a:xfrm>
        </p:spPr>
        <p:txBody>
          <a:bodyPr vert="horz" lIns="0" tIns="0" rIns="0" bIns="0" rtlCol="0">
            <a:noAutofit/>
          </a:bodyPr>
          <a:lstStyle>
            <a:lvl1pPr>
              <a:defRPr lang="en-US" dirty="0"/>
            </a:lvl1pPr>
            <a:lvl2pPr>
              <a:defRPr lang="en-US" dirty="0"/>
            </a:lvl2pPr>
            <a:lvl3pPr>
              <a:defRPr lang="en-US" dirty="0"/>
            </a:lvl3pPr>
            <a:lvl4pPr>
              <a:defRPr lang="en-US" dirty="0"/>
            </a:lvl4pPr>
            <a:lvl5pPr>
              <a:defRPr lang="en-US" dirty="0"/>
            </a:lvl5pPr>
            <a:lvl6pPr>
              <a:buAutoNum type="arabicPeriod"/>
              <a:defRPr lang="en-US" dirty="0"/>
            </a:lvl6pPr>
            <a:lvl7pPr>
              <a:buAutoNum type="romanLcPeriod"/>
              <a:defRPr lang="en-US" dirty="0"/>
            </a:lvl7pPr>
            <a:lvl8pPr>
              <a:defRPr lang="en-US" dirty="0"/>
            </a:lvl8pPr>
            <a:lvl9pPr>
              <a:defRPr lang="en-US" dirty="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Content Placeholder right">
            <a:extLst>
              <a:ext uri="{FF2B5EF4-FFF2-40B4-BE49-F238E27FC236}">
                <a16:creationId xmlns:a16="http://schemas.microsoft.com/office/drawing/2014/main" id="{050396BA-273E-425D-AD91-83515A91269F}"/>
              </a:ext>
            </a:extLst>
          </p:cNvPr>
          <p:cNvSpPr>
            <a:spLocks noGrp="1"/>
          </p:cNvSpPr>
          <p:nvPr>
            <p:ph sz="quarter" idx="23"/>
          </p:nvPr>
        </p:nvSpPr>
        <p:spPr>
          <a:xfrm>
            <a:off x="7874399" y="2305800"/>
            <a:ext cx="3369863" cy="3743949"/>
          </a:xfrm>
        </p:spPr>
        <p:txBody>
          <a:bodyPr vert="horz" lIns="0" tIns="0" rIns="0" bIns="0" rtlCol="0">
            <a:noAutofit/>
          </a:bodyPr>
          <a:lstStyle>
            <a:lvl1pPr>
              <a:defRPr lang="en-US" dirty="0"/>
            </a:lvl1pPr>
            <a:lvl2pPr>
              <a:defRPr lang="en-US" dirty="0"/>
            </a:lvl2pPr>
            <a:lvl3pPr>
              <a:defRPr lang="en-US" dirty="0"/>
            </a:lvl3pPr>
            <a:lvl4pPr>
              <a:defRPr lang="en-US" dirty="0"/>
            </a:lvl4pPr>
            <a:lvl5pPr>
              <a:defRPr lang="en-US" dirty="0"/>
            </a:lvl5pPr>
            <a:lvl6pPr>
              <a:buAutoNum type="arabicPeriod"/>
              <a:defRPr lang="en-US" dirty="0"/>
            </a:lvl6pPr>
            <a:lvl7pPr>
              <a:buAutoNum type="romanLcPeriod"/>
              <a:defRPr lang="en-US" dirty="0"/>
            </a:lvl7pPr>
            <a:lvl8pPr>
              <a:defRPr lang="en-US" dirty="0"/>
            </a:lvl8pPr>
            <a:lvl9pPr>
              <a:defRPr lang="en-US" dirty="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3403440-F3EA-48E6-B8F0-E8964D08C2A6}"/>
              </a:ext>
            </a:extLst>
          </p:cNvPr>
          <p:cNvSpPr>
            <a:spLocks noGrp="1"/>
          </p:cNvSpPr>
          <p:nvPr>
            <p:ph type="dt" sz="half" idx="24"/>
          </p:nvPr>
        </p:nvSpPr>
        <p:spPr/>
        <p:txBody>
          <a:bodyPr/>
          <a:lstStyle/>
          <a:p>
            <a:pPr>
              <a:lnSpc>
                <a:spcPct val="110000"/>
              </a:lnSpc>
              <a:spcAft>
                <a:spcPts val="0"/>
              </a:spcAft>
            </a:pPr>
            <a:r>
              <a:rPr lang="en-US"/>
              <a:t>Month Day, Year</a:t>
            </a:r>
          </a:p>
        </p:txBody>
      </p:sp>
      <p:sp>
        <p:nvSpPr>
          <p:cNvPr id="8" name="Footer Placeholder 7">
            <a:extLst>
              <a:ext uri="{FF2B5EF4-FFF2-40B4-BE49-F238E27FC236}">
                <a16:creationId xmlns:a16="http://schemas.microsoft.com/office/drawing/2014/main" id="{C76573ED-A8D1-44BE-89E8-BDC17846C043}"/>
              </a:ext>
            </a:extLst>
          </p:cNvPr>
          <p:cNvSpPr>
            <a:spLocks noGrp="1"/>
          </p:cNvSpPr>
          <p:nvPr>
            <p:ph type="ftr" sz="quarter" idx="25"/>
          </p:nvPr>
        </p:nvSpPr>
        <p:spPr/>
        <p:txBody>
          <a:bodyPr/>
          <a:lstStyle/>
          <a:p>
            <a:pPr>
              <a:lnSpc>
                <a:spcPct val="110000"/>
              </a:lnSpc>
              <a:spcAft>
                <a:spcPts val="0"/>
              </a:spcAft>
            </a:pPr>
            <a:r>
              <a:rPr lang="en-US"/>
              <a:t> </a:t>
            </a:r>
          </a:p>
        </p:txBody>
      </p:sp>
      <p:sp>
        <p:nvSpPr>
          <p:cNvPr id="9" name="Slide Number Placeholder 8">
            <a:extLst>
              <a:ext uri="{FF2B5EF4-FFF2-40B4-BE49-F238E27FC236}">
                <a16:creationId xmlns:a16="http://schemas.microsoft.com/office/drawing/2014/main" id="{61022E9E-7F31-4169-926F-181B429842BE}"/>
              </a:ext>
            </a:extLst>
          </p:cNvPr>
          <p:cNvSpPr>
            <a:spLocks noGrp="1"/>
          </p:cNvSpPr>
          <p:nvPr>
            <p:ph type="sldNum" sz="quarter" idx="26"/>
          </p:nvPr>
        </p:nvSpPr>
        <p:spPr>
          <a:xfrm>
            <a:off x="11431200" y="6518273"/>
            <a:ext cx="655199" cy="139701"/>
          </a:xfrm>
          <a:prstGeom prst="rect">
            <a:avLst/>
          </a:prstGeom>
        </p:spPr>
        <p:txBody>
          <a:bodyPr/>
          <a:lstStyle/>
          <a:p>
            <a:pPr algn="r">
              <a:lnSpc>
                <a:spcPct val="110000"/>
              </a:lnSpc>
              <a:spcAft>
                <a:spcPts val="0"/>
              </a:spcAft>
            </a:pPr>
            <a:r>
              <a:rPr lang="en-US"/>
              <a:t>Page </a:t>
            </a:r>
            <a:fld id="{A2218858-49EA-4BF8-8EFE-B88A4580565A}" type="slidenum">
              <a:rPr/>
              <a:pPr algn="r">
                <a:lnSpc>
                  <a:spcPct val="110000"/>
                </a:lnSpc>
                <a:spcAft>
                  <a:spcPts val="0"/>
                </a:spcAft>
              </a:pPr>
              <a:t>‹#›</a:t>
            </a:fld>
            <a:endParaRPr lang="en-US"/>
          </a:p>
        </p:txBody>
      </p:sp>
    </p:spTree>
    <p:extLst>
      <p:ext uri="{BB962C8B-B14F-4D97-AF65-F5344CB8AC3E}">
        <p14:creationId xmlns:p14="http://schemas.microsoft.com/office/powerpoint/2010/main" val="733632038"/>
      </p:ext>
    </p:extLst>
  </p:cSld>
  <p:clrMapOvr>
    <a:masterClrMapping/>
  </p:clrMapOvr>
  <p:hf hdr="0"/>
  <p:extLst>
    <p:ext uri="{DCECCB84-F9BA-43D5-87BE-67443E8EF086}">
      <p15:sldGuideLst xmlns:p15="http://schemas.microsoft.com/office/powerpoint/2012/main">
        <p15:guide id="1" pos="2602">
          <p15:clr>
            <a:srgbClr val="547EBF"/>
          </p15:clr>
        </p15:guide>
        <p15:guide id="2" orient="horz" pos="273">
          <p15:clr>
            <a:srgbClr val="547EBF"/>
          </p15:clr>
        </p15:guide>
        <p15:guide id="3" orient="horz" pos="509">
          <p15:clr>
            <a:srgbClr val="547EBF"/>
          </p15:clr>
        </p15:guide>
        <p15:guide id="4" orient="horz" pos="745">
          <p15:clr>
            <a:srgbClr val="547EBF"/>
          </p15:clr>
        </p15:guide>
        <p15:guide id="5" orient="horz" pos="863">
          <p15:clr>
            <a:srgbClr val="547EBF"/>
          </p15:clr>
        </p15:guide>
        <p15:guide id="6" orient="horz" pos="1335">
          <p15:clr>
            <a:srgbClr val="547EBF"/>
          </p15:clr>
        </p15:guide>
        <p15:guide id="7" orient="horz" pos="1452">
          <p15:clr>
            <a:srgbClr val="547EBF"/>
          </p15:clr>
        </p15:guide>
        <p15:guide id="8" orient="horz" pos="3811">
          <p15:clr>
            <a:srgbClr val="547EBF"/>
          </p15:clr>
        </p15:guide>
        <p15:guide id="9" orient="horz" pos="3958">
          <p15:clr>
            <a:srgbClr val="547EBF"/>
          </p15:clr>
        </p15:guide>
        <p15:guide id="10" pos="243">
          <p15:clr>
            <a:srgbClr val="547EBF"/>
          </p15:clr>
        </p15:guide>
        <p15:guide id="11" pos="2366">
          <p15:clr>
            <a:srgbClr val="547EBF"/>
          </p15:clr>
        </p15:guide>
        <p15:guide id="12" pos="4724">
          <p15:clr>
            <a:srgbClr val="547EBF"/>
          </p15:clr>
        </p15:guide>
        <p15:guide id="13" pos="4960">
          <p15:clr>
            <a:srgbClr val="547EBF"/>
          </p15:clr>
        </p15:guide>
        <p15:guide id="14" pos="7083">
          <p15:clr>
            <a:srgbClr val="547EBF"/>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4 Contents &#10;with Intro" preserve="1">
  <p:cSld name="Title 4 Contents &#10;with Intro">
    <p:spTree>
      <p:nvGrpSpPr>
        <p:cNvPr id="1" name=""/>
        <p:cNvGrpSpPr/>
        <p:nvPr/>
      </p:nvGrpSpPr>
      <p:grpSpPr>
        <a:xfrm>
          <a:off x="0" y="0"/>
          <a:ext cx="0" cy="0"/>
          <a:chOff x="0" y="0"/>
          <a:chExt cx="0" cy="0"/>
        </a:xfrm>
      </p:grpSpPr>
      <p:sp>
        <p:nvSpPr>
          <p:cNvPr id="3" name="Title">
            <a:extLst>
              <a:ext uri="{FF2B5EF4-FFF2-40B4-BE49-F238E27FC236}">
                <a16:creationId xmlns:a16="http://schemas.microsoft.com/office/drawing/2014/main" id="{8D9DD0FF-5B45-4FAF-B968-1B55041AE99F}"/>
              </a:ext>
            </a:extLst>
          </p:cNvPr>
          <p:cNvSpPr>
            <a:spLocks noGrp="1"/>
          </p:cNvSpPr>
          <p:nvPr>
            <p:ph type="title"/>
          </p:nvPr>
        </p:nvSpPr>
        <p:spPr/>
        <p:txBody>
          <a:bodyPr/>
          <a:lstStyle>
            <a:lvl1pPr>
              <a:defRPr>
                <a:solidFill>
                  <a:schemeClr val="accent1"/>
                </a:solidFill>
              </a:defRPr>
            </a:lvl1pPr>
          </a:lstStyle>
          <a:p>
            <a:r>
              <a:rPr lang="en-US"/>
              <a:t>Click to edit Master title style</a:t>
            </a:r>
          </a:p>
        </p:txBody>
      </p:sp>
      <p:sp>
        <p:nvSpPr>
          <p:cNvPr id="2" name="Subtitle">
            <a:extLst>
              <a:ext uri="{FF2B5EF4-FFF2-40B4-BE49-F238E27FC236}">
                <a16:creationId xmlns:a16="http://schemas.microsoft.com/office/drawing/2014/main" id="{CF633BB3-6A8A-4BE4-8C1D-551FAE06F8E5}"/>
              </a:ext>
            </a:extLst>
          </p:cNvPr>
          <p:cNvSpPr>
            <a:spLocks noGrp="1"/>
          </p:cNvSpPr>
          <p:nvPr>
            <p:ph type="subTitle" idx="1" hasCustomPrompt="1"/>
          </p:nvPr>
        </p:nvSpPr>
        <p:spPr>
          <a:xfrm>
            <a:off x="385763" y="808038"/>
            <a:ext cx="10858500" cy="374650"/>
          </a:xfrm>
        </p:spPr>
        <p:txBody>
          <a:bodyPr vert="horz" lIns="0" tIns="3600" rIns="0" bIns="0" rtlCol="0">
            <a:noAutofit/>
          </a:bodyPr>
          <a:lstStyle>
            <a:lvl1pPr>
              <a:defRPr lang="en-US" sz="2000" dirty="0">
                <a:solidFill>
                  <a:schemeClr val="accent1"/>
                </a:solidFill>
              </a:defRPr>
            </a:lvl1pPr>
          </a:lstStyle>
          <a:p>
            <a:pPr lvl="0"/>
            <a:r>
              <a:rPr lang="en-US"/>
              <a:t>Click to edit Master subtitle styles</a:t>
            </a:r>
          </a:p>
        </p:txBody>
      </p:sp>
      <p:sp>
        <p:nvSpPr>
          <p:cNvPr id="17" name="Text Placeholder left">
            <a:extLst>
              <a:ext uri="{FF2B5EF4-FFF2-40B4-BE49-F238E27FC236}">
                <a16:creationId xmlns:a16="http://schemas.microsoft.com/office/drawing/2014/main" id="{5FA9E211-8E39-47DD-A16C-2F9499BC7F11}"/>
              </a:ext>
            </a:extLst>
          </p:cNvPr>
          <p:cNvSpPr>
            <a:spLocks noGrp="1"/>
          </p:cNvSpPr>
          <p:nvPr>
            <p:ph type="body" sz="quarter" idx="11"/>
          </p:nvPr>
        </p:nvSpPr>
        <p:spPr>
          <a:xfrm>
            <a:off x="385763" y="1370012"/>
            <a:ext cx="2434237" cy="701675"/>
          </a:xfrm>
        </p:spPr>
        <p:txBody>
          <a:bodyPr vert="horz" lIns="0" tIns="0" rIns="0" bIns="0" rtlCol="0">
            <a:noAutofit/>
          </a:bodyPr>
          <a:lstStyle>
            <a:lvl1pPr>
              <a:defRPr lang="en-US" sz="1200" dirty="0">
                <a:solidFill>
                  <a:schemeClr val="accent1"/>
                </a:solidFill>
              </a:defRPr>
            </a:lvl1pPr>
            <a:lvl2pPr>
              <a:defRPr lang="en-US" sz="1200" dirty="0">
                <a:solidFill>
                  <a:schemeClr val="accent1"/>
                </a:solidFill>
              </a:defRPr>
            </a:lvl2pPr>
            <a:lvl3pPr>
              <a:defRPr lang="en-US" sz="1200" dirty="0">
                <a:solidFill>
                  <a:schemeClr val="accent1"/>
                </a:solidFill>
              </a:defRPr>
            </a:lvl3pPr>
            <a:lvl4pPr>
              <a:defRPr lang="en-US" sz="1000" dirty="0">
                <a:solidFill>
                  <a:schemeClr val="accent1"/>
                </a:solidFill>
              </a:defRPr>
            </a:lvl4pPr>
            <a:lvl5pPr>
              <a:defRPr lang="en-US" dirty="0">
                <a:solidFill>
                  <a:schemeClr val="accent1"/>
                </a:solidFill>
              </a:defRPr>
            </a:lvl5pPr>
            <a:lvl6pPr>
              <a:defRPr lang="en-US" sz="1200" dirty="0">
                <a:solidFill>
                  <a:schemeClr val="accent1"/>
                </a:solidFill>
              </a:defRPr>
            </a:lvl6pPr>
            <a:lvl7pPr>
              <a:defRPr lang="en-US" sz="1000" dirty="0">
                <a:solidFill>
                  <a:schemeClr val="accent1"/>
                </a:solidFill>
              </a:defRPr>
            </a:lvl7pPr>
            <a:lvl8pPr>
              <a:defRPr lang="en-US" dirty="0">
                <a:solidFill>
                  <a:schemeClr val="accent1"/>
                </a:solidFill>
              </a:defRPr>
            </a:lvl8pPr>
            <a:lvl9pPr>
              <a:defRPr lang="en-US" dirty="0">
                <a:solidFill>
                  <a:schemeClr val="accent1"/>
                </a:solidFill>
              </a:defRPr>
            </a:lvl9pPr>
          </a:lstStyle>
          <a:p>
            <a:pPr lvl="0">
              <a:lnSpc>
                <a:spcPct val="105000"/>
              </a:lnSpc>
              <a:spcBef>
                <a:spcPts val="200"/>
              </a:spcBef>
              <a:spcAft>
                <a:spcPts val="200"/>
              </a:spcAft>
            </a:pPr>
            <a:r>
              <a:rPr lang="en-US"/>
              <a:t>Click to edit Master text styles</a:t>
            </a:r>
          </a:p>
          <a:p>
            <a:pPr lvl="1">
              <a:lnSpc>
                <a:spcPct val="105000"/>
              </a:lnSpc>
              <a:spcBef>
                <a:spcPts val="200"/>
              </a:spcBef>
              <a:spcAft>
                <a:spcPts val="200"/>
              </a:spcAft>
            </a:pPr>
            <a:r>
              <a:rPr lang="en-US"/>
              <a:t>Second level</a:t>
            </a:r>
          </a:p>
        </p:txBody>
      </p:sp>
      <p:sp>
        <p:nvSpPr>
          <p:cNvPr id="18" name="Text Placeholder center left">
            <a:extLst>
              <a:ext uri="{FF2B5EF4-FFF2-40B4-BE49-F238E27FC236}">
                <a16:creationId xmlns:a16="http://schemas.microsoft.com/office/drawing/2014/main" id="{2A19C958-E7D0-44A4-B38C-60844D9F667B}"/>
              </a:ext>
            </a:extLst>
          </p:cNvPr>
          <p:cNvSpPr>
            <a:spLocks noGrp="1"/>
          </p:cNvSpPr>
          <p:nvPr>
            <p:ph type="body" sz="quarter" idx="12"/>
          </p:nvPr>
        </p:nvSpPr>
        <p:spPr>
          <a:xfrm>
            <a:off x="3194400" y="1369800"/>
            <a:ext cx="2432168" cy="701887"/>
          </a:xfrm>
        </p:spPr>
        <p:txBody>
          <a:bodyPr vert="horz" lIns="0" tIns="0" rIns="0" bIns="0" rtlCol="0">
            <a:noAutofit/>
          </a:bodyPr>
          <a:lstStyle>
            <a:lvl1pPr>
              <a:defRPr lang="en-US" sz="1200" dirty="0">
                <a:solidFill>
                  <a:schemeClr val="accent1"/>
                </a:solidFill>
              </a:defRPr>
            </a:lvl1pPr>
            <a:lvl2pPr>
              <a:defRPr lang="en-US" sz="1200" dirty="0">
                <a:solidFill>
                  <a:schemeClr val="accent1"/>
                </a:solidFill>
              </a:defRPr>
            </a:lvl2pPr>
            <a:lvl3pPr>
              <a:defRPr lang="en-US" sz="1200" dirty="0">
                <a:solidFill>
                  <a:schemeClr val="accent1"/>
                </a:solidFill>
              </a:defRPr>
            </a:lvl3pPr>
            <a:lvl4pPr>
              <a:defRPr lang="en-US" sz="1000" dirty="0">
                <a:solidFill>
                  <a:schemeClr val="accent1"/>
                </a:solidFill>
              </a:defRPr>
            </a:lvl4pPr>
            <a:lvl5pPr>
              <a:defRPr lang="en-US" dirty="0">
                <a:solidFill>
                  <a:schemeClr val="accent1"/>
                </a:solidFill>
              </a:defRPr>
            </a:lvl5pPr>
            <a:lvl6pPr>
              <a:defRPr lang="en-US" sz="1200" dirty="0">
                <a:solidFill>
                  <a:schemeClr val="accent1"/>
                </a:solidFill>
              </a:defRPr>
            </a:lvl6pPr>
            <a:lvl7pPr>
              <a:defRPr lang="en-US" sz="1000" dirty="0">
                <a:solidFill>
                  <a:schemeClr val="accent1"/>
                </a:solidFill>
              </a:defRPr>
            </a:lvl7pPr>
            <a:lvl8pPr>
              <a:defRPr lang="en-US" dirty="0">
                <a:solidFill>
                  <a:schemeClr val="accent1"/>
                </a:solidFill>
              </a:defRPr>
            </a:lvl8pPr>
            <a:lvl9pPr>
              <a:defRPr lang="en-US" dirty="0">
                <a:solidFill>
                  <a:schemeClr val="accent1"/>
                </a:solidFill>
              </a:defRPr>
            </a:lvl9pPr>
          </a:lstStyle>
          <a:p>
            <a:pPr lvl="0">
              <a:lnSpc>
                <a:spcPct val="105000"/>
              </a:lnSpc>
              <a:spcBef>
                <a:spcPts val="200"/>
              </a:spcBef>
              <a:spcAft>
                <a:spcPts val="200"/>
              </a:spcAft>
            </a:pPr>
            <a:r>
              <a:rPr lang="en-US"/>
              <a:t>Click to edit Master text styles</a:t>
            </a:r>
          </a:p>
          <a:p>
            <a:pPr lvl="1">
              <a:lnSpc>
                <a:spcPct val="105000"/>
              </a:lnSpc>
              <a:spcBef>
                <a:spcPts val="200"/>
              </a:spcBef>
              <a:spcAft>
                <a:spcPts val="200"/>
              </a:spcAft>
            </a:pPr>
            <a:r>
              <a:rPr lang="en-US"/>
              <a:t>Second level</a:t>
            </a:r>
          </a:p>
        </p:txBody>
      </p:sp>
      <p:sp>
        <p:nvSpPr>
          <p:cNvPr id="19" name="Text Placeholder center right">
            <a:extLst>
              <a:ext uri="{FF2B5EF4-FFF2-40B4-BE49-F238E27FC236}">
                <a16:creationId xmlns:a16="http://schemas.microsoft.com/office/drawing/2014/main" id="{8E8876E3-76FC-4ACB-8045-9ACBD3AB98CE}"/>
              </a:ext>
            </a:extLst>
          </p:cNvPr>
          <p:cNvSpPr>
            <a:spLocks noGrp="1"/>
          </p:cNvSpPr>
          <p:nvPr>
            <p:ph type="body" sz="quarter" idx="13"/>
          </p:nvPr>
        </p:nvSpPr>
        <p:spPr>
          <a:xfrm>
            <a:off x="6002400" y="1370013"/>
            <a:ext cx="2432168" cy="701675"/>
          </a:xfrm>
        </p:spPr>
        <p:txBody>
          <a:bodyPr vert="horz" lIns="0" tIns="0" rIns="0" bIns="0" rtlCol="0">
            <a:noAutofit/>
          </a:bodyPr>
          <a:lstStyle>
            <a:lvl1pPr>
              <a:defRPr lang="en-US" sz="1200" dirty="0">
                <a:solidFill>
                  <a:schemeClr val="accent1"/>
                </a:solidFill>
              </a:defRPr>
            </a:lvl1pPr>
            <a:lvl2pPr>
              <a:defRPr lang="en-US" sz="1200" dirty="0">
                <a:solidFill>
                  <a:schemeClr val="accent1"/>
                </a:solidFill>
              </a:defRPr>
            </a:lvl2pPr>
            <a:lvl3pPr>
              <a:defRPr lang="en-US" sz="1200" dirty="0">
                <a:solidFill>
                  <a:schemeClr val="accent1"/>
                </a:solidFill>
              </a:defRPr>
            </a:lvl3pPr>
            <a:lvl4pPr>
              <a:defRPr lang="en-US" sz="1000" dirty="0">
                <a:solidFill>
                  <a:schemeClr val="accent1"/>
                </a:solidFill>
              </a:defRPr>
            </a:lvl4pPr>
            <a:lvl5pPr>
              <a:defRPr lang="en-US" dirty="0">
                <a:solidFill>
                  <a:schemeClr val="accent1"/>
                </a:solidFill>
              </a:defRPr>
            </a:lvl5pPr>
            <a:lvl6pPr>
              <a:defRPr lang="en-US" sz="1200" dirty="0">
                <a:solidFill>
                  <a:schemeClr val="accent1"/>
                </a:solidFill>
              </a:defRPr>
            </a:lvl6pPr>
            <a:lvl7pPr>
              <a:defRPr lang="en-US" sz="1000" dirty="0">
                <a:solidFill>
                  <a:schemeClr val="accent1"/>
                </a:solidFill>
              </a:defRPr>
            </a:lvl7pPr>
            <a:lvl8pPr>
              <a:defRPr lang="en-US" dirty="0">
                <a:solidFill>
                  <a:schemeClr val="accent1"/>
                </a:solidFill>
              </a:defRPr>
            </a:lvl8pPr>
            <a:lvl9pPr>
              <a:defRPr lang="en-US" dirty="0">
                <a:solidFill>
                  <a:schemeClr val="accent1"/>
                </a:solidFill>
              </a:defRPr>
            </a:lvl9pPr>
          </a:lstStyle>
          <a:p>
            <a:pPr lvl="0">
              <a:lnSpc>
                <a:spcPct val="105000"/>
              </a:lnSpc>
              <a:spcBef>
                <a:spcPts val="200"/>
              </a:spcBef>
              <a:spcAft>
                <a:spcPts val="200"/>
              </a:spcAft>
            </a:pPr>
            <a:r>
              <a:rPr lang="en-US"/>
              <a:t>Click to edit Master text styles</a:t>
            </a:r>
          </a:p>
          <a:p>
            <a:pPr lvl="1">
              <a:lnSpc>
                <a:spcPct val="105000"/>
              </a:lnSpc>
              <a:spcBef>
                <a:spcPts val="200"/>
              </a:spcBef>
              <a:spcAft>
                <a:spcPts val="200"/>
              </a:spcAft>
            </a:pPr>
            <a:r>
              <a:rPr lang="en-US"/>
              <a:t>Second level</a:t>
            </a:r>
          </a:p>
        </p:txBody>
      </p:sp>
      <p:sp>
        <p:nvSpPr>
          <p:cNvPr id="20" name="Text Placeholder right">
            <a:extLst>
              <a:ext uri="{FF2B5EF4-FFF2-40B4-BE49-F238E27FC236}">
                <a16:creationId xmlns:a16="http://schemas.microsoft.com/office/drawing/2014/main" id="{725A00B6-43EB-4ECA-AF70-EB3B121F0528}"/>
              </a:ext>
            </a:extLst>
          </p:cNvPr>
          <p:cNvSpPr>
            <a:spLocks noGrp="1"/>
          </p:cNvSpPr>
          <p:nvPr>
            <p:ph type="body" sz="quarter" idx="14"/>
          </p:nvPr>
        </p:nvSpPr>
        <p:spPr>
          <a:xfrm>
            <a:off x="8810208" y="1370013"/>
            <a:ext cx="2433792" cy="701675"/>
          </a:xfrm>
        </p:spPr>
        <p:txBody>
          <a:bodyPr vert="horz" lIns="0" tIns="0" rIns="0" bIns="0" rtlCol="0">
            <a:noAutofit/>
          </a:bodyPr>
          <a:lstStyle>
            <a:lvl1pPr>
              <a:defRPr lang="en-US" sz="1200" dirty="0">
                <a:solidFill>
                  <a:schemeClr val="accent1"/>
                </a:solidFill>
              </a:defRPr>
            </a:lvl1pPr>
            <a:lvl2pPr>
              <a:defRPr lang="en-US" sz="1200" dirty="0">
                <a:solidFill>
                  <a:schemeClr val="accent1"/>
                </a:solidFill>
              </a:defRPr>
            </a:lvl2pPr>
            <a:lvl3pPr>
              <a:defRPr lang="en-US" sz="1200" dirty="0">
                <a:solidFill>
                  <a:schemeClr val="accent1"/>
                </a:solidFill>
              </a:defRPr>
            </a:lvl3pPr>
            <a:lvl4pPr>
              <a:defRPr lang="en-US" sz="1000" dirty="0">
                <a:solidFill>
                  <a:schemeClr val="accent1"/>
                </a:solidFill>
              </a:defRPr>
            </a:lvl4pPr>
            <a:lvl5pPr>
              <a:defRPr lang="en-US" dirty="0">
                <a:solidFill>
                  <a:schemeClr val="accent1"/>
                </a:solidFill>
              </a:defRPr>
            </a:lvl5pPr>
            <a:lvl6pPr>
              <a:defRPr lang="en-US" sz="1200" dirty="0">
                <a:solidFill>
                  <a:schemeClr val="accent1"/>
                </a:solidFill>
              </a:defRPr>
            </a:lvl6pPr>
            <a:lvl7pPr>
              <a:defRPr lang="en-US" sz="1000" dirty="0">
                <a:solidFill>
                  <a:schemeClr val="accent1"/>
                </a:solidFill>
              </a:defRPr>
            </a:lvl7pPr>
            <a:lvl8pPr>
              <a:defRPr lang="en-US" dirty="0">
                <a:solidFill>
                  <a:schemeClr val="accent1"/>
                </a:solidFill>
              </a:defRPr>
            </a:lvl8pPr>
            <a:lvl9pPr>
              <a:defRPr lang="en-US" dirty="0">
                <a:solidFill>
                  <a:schemeClr val="accent1"/>
                </a:solidFill>
              </a:defRPr>
            </a:lvl9pPr>
          </a:lstStyle>
          <a:p>
            <a:pPr lvl="0">
              <a:lnSpc>
                <a:spcPct val="105000"/>
              </a:lnSpc>
              <a:spcBef>
                <a:spcPts val="200"/>
              </a:spcBef>
              <a:spcAft>
                <a:spcPts val="200"/>
              </a:spcAft>
            </a:pPr>
            <a:r>
              <a:rPr lang="en-US"/>
              <a:t>Click to edit Master text styles</a:t>
            </a:r>
          </a:p>
          <a:p>
            <a:pPr lvl="1">
              <a:lnSpc>
                <a:spcPct val="105000"/>
              </a:lnSpc>
              <a:spcBef>
                <a:spcPts val="200"/>
              </a:spcBef>
              <a:spcAft>
                <a:spcPts val="200"/>
              </a:spcAft>
            </a:pPr>
            <a:r>
              <a:rPr lang="en-US"/>
              <a:t>Second level</a:t>
            </a:r>
          </a:p>
        </p:txBody>
      </p:sp>
      <p:sp>
        <p:nvSpPr>
          <p:cNvPr id="25" name="Content Placeholder left">
            <a:extLst>
              <a:ext uri="{FF2B5EF4-FFF2-40B4-BE49-F238E27FC236}">
                <a16:creationId xmlns:a16="http://schemas.microsoft.com/office/drawing/2014/main" id="{0BB2027E-987B-485D-89AA-87365F0151DF}"/>
              </a:ext>
            </a:extLst>
          </p:cNvPr>
          <p:cNvSpPr>
            <a:spLocks noGrp="1"/>
          </p:cNvSpPr>
          <p:nvPr>
            <p:ph sz="quarter" idx="23"/>
          </p:nvPr>
        </p:nvSpPr>
        <p:spPr>
          <a:xfrm>
            <a:off x="386400" y="2305050"/>
            <a:ext cx="2433000" cy="3744912"/>
          </a:xfrm>
        </p:spPr>
        <p:txBody>
          <a:bodyPr vert="horz" lIns="0" tIns="0" rIns="0" bIns="0" rtlCol="0">
            <a:noAutofit/>
          </a:bodyPr>
          <a:lstStyle>
            <a:lvl1pPr>
              <a:defRPr lang="en-US" sz="1200" dirty="0"/>
            </a:lvl1pPr>
            <a:lvl2pPr>
              <a:defRPr lang="en-US" sz="1200" dirty="0"/>
            </a:lvl2pPr>
            <a:lvl3pPr>
              <a:defRPr lang="en-US" sz="1200" dirty="0"/>
            </a:lvl3pPr>
            <a:lvl4pPr>
              <a:defRPr lang="en-US" sz="1000" dirty="0"/>
            </a:lvl4pPr>
            <a:lvl5pPr>
              <a:defRPr lang="en-US" dirty="0"/>
            </a:lvl5pPr>
            <a:lvl6pPr>
              <a:defRPr lang="en-US" sz="1200" dirty="0"/>
            </a:lvl6pPr>
            <a:lvl7pPr>
              <a:defRPr lang="en-US" sz="1000" dirty="0"/>
            </a:lvl7pPr>
            <a:lvl8pPr>
              <a:defRPr lang="en-US" dirty="0"/>
            </a:lvl8pPr>
            <a:lvl9pPr>
              <a:defRPr lang="en-US" dirty="0"/>
            </a:lvl9pPr>
          </a:lstStyle>
          <a:p>
            <a:pPr lvl="0">
              <a:lnSpc>
                <a:spcPct val="105000"/>
              </a:lnSpc>
              <a:spcBef>
                <a:spcPts val="200"/>
              </a:spcBef>
              <a:spcAft>
                <a:spcPts val="200"/>
              </a:spcAft>
            </a:pPr>
            <a:r>
              <a:rPr lang="en-US"/>
              <a:t>Click to edit Master text styles</a:t>
            </a:r>
          </a:p>
          <a:p>
            <a:pPr lvl="1">
              <a:lnSpc>
                <a:spcPct val="105000"/>
              </a:lnSpc>
              <a:spcBef>
                <a:spcPts val="200"/>
              </a:spcBef>
              <a:spcAft>
                <a:spcPts val="200"/>
              </a:spcAft>
            </a:pPr>
            <a:r>
              <a:rPr lang="en-US"/>
              <a:t>Second level</a:t>
            </a:r>
          </a:p>
          <a:p>
            <a:pPr lvl="2">
              <a:lnSpc>
                <a:spcPct val="105000"/>
              </a:lnSpc>
              <a:spcBef>
                <a:spcPts val="200"/>
              </a:spcBef>
              <a:spcAft>
                <a:spcPts val="200"/>
              </a:spcAft>
            </a:pPr>
            <a:r>
              <a:rPr lang="en-US"/>
              <a:t>Third level</a:t>
            </a:r>
          </a:p>
          <a:p>
            <a:pPr lvl="3">
              <a:lnSpc>
                <a:spcPct val="105000"/>
              </a:lnSpc>
              <a:spcBef>
                <a:spcPts val="200"/>
              </a:spcBef>
              <a:spcAft>
                <a:spcPts val="200"/>
              </a:spcAft>
            </a:pPr>
            <a:r>
              <a:rPr lang="en-US"/>
              <a:t>Fourth level</a:t>
            </a:r>
          </a:p>
          <a:p>
            <a:pPr lvl="4">
              <a:lnSpc>
                <a:spcPct val="105000"/>
              </a:lnSpc>
              <a:spcBef>
                <a:spcPts val="200"/>
              </a:spcBef>
              <a:spcAft>
                <a:spcPts val="200"/>
              </a:spcAft>
            </a:pPr>
            <a:r>
              <a:rPr lang="en-US"/>
              <a:t>Fifth level</a:t>
            </a:r>
          </a:p>
        </p:txBody>
      </p:sp>
      <p:sp>
        <p:nvSpPr>
          <p:cNvPr id="26" name="Content Placeholder center left">
            <a:extLst>
              <a:ext uri="{FF2B5EF4-FFF2-40B4-BE49-F238E27FC236}">
                <a16:creationId xmlns:a16="http://schemas.microsoft.com/office/drawing/2014/main" id="{9E46103B-D425-4BC6-A1E6-5704302AEA0A}"/>
              </a:ext>
            </a:extLst>
          </p:cNvPr>
          <p:cNvSpPr>
            <a:spLocks noGrp="1"/>
          </p:cNvSpPr>
          <p:nvPr>
            <p:ph sz="quarter" idx="24"/>
          </p:nvPr>
        </p:nvSpPr>
        <p:spPr>
          <a:xfrm>
            <a:off x="3194400" y="2305050"/>
            <a:ext cx="2433288" cy="3744912"/>
          </a:xfrm>
        </p:spPr>
        <p:txBody>
          <a:bodyPr vert="horz" lIns="0" tIns="0" rIns="0" bIns="0" rtlCol="0">
            <a:noAutofit/>
          </a:bodyPr>
          <a:lstStyle>
            <a:lvl1pPr>
              <a:defRPr lang="en-US" sz="1200" dirty="0"/>
            </a:lvl1pPr>
            <a:lvl2pPr>
              <a:defRPr lang="en-US" sz="1200" dirty="0"/>
            </a:lvl2pPr>
            <a:lvl3pPr>
              <a:defRPr lang="en-US" sz="1200" dirty="0"/>
            </a:lvl3pPr>
            <a:lvl4pPr>
              <a:defRPr lang="en-US" sz="1000" dirty="0"/>
            </a:lvl4pPr>
            <a:lvl5pPr>
              <a:defRPr lang="en-US" dirty="0"/>
            </a:lvl5pPr>
            <a:lvl6pPr>
              <a:defRPr lang="en-US" sz="1200" dirty="0"/>
            </a:lvl6pPr>
            <a:lvl7pPr>
              <a:defRPr lang="en-US" sz="1000" dirty="0"/>
            </a:lvl7pPr>
            <a:lvl8pPr>
              <a:defRPr lang="en-US" dirty="0"/>
            </a:lvl8pPr>
            <a:lvl9pPr>
              <a:defRPr lang="en-US" dirty="0"/>
            </a:lvl9pPr>
          </a:lstStyle>
          <a:p>
            <a:pPr lvl="0">
              <a:lnSpc>
                <a:spcPct val="105000"/>
              </a:lnSpc>
              <a:spcBef>
                <a:spcPts val="200"/>
              </a:spcBef>
              <a:spcAft>
                <a:spcPts val="200"/>
              </a:spcAft>
            </a:pPr>
            <a:r>
              <a:rPr lang="en-US"/>
              <a:t>Click to edit Master text styles</a:t>
            </a:r>
          </a:p>
          <a:p>
            <a:pPr lvl="1">
              <a:lnSpc>
                <a:spcPct val="105000"/>
              </a:lnSpc>
              <a:spcBef>
                <a:spcPts val="200"/>
              </a:spcBef>
              <a:spcAft>
                <a:spcPts val="200"/>
              </a:spcAft>
            </a:pPr>
            <a:r>
              <a:rPr lang="en-US"/>
              <a:t>Second level</a:t>
            </a:r>
          </a:p>
          <a:p>
            <a:pPr lvl="2">
              <a:lnSpc>
                <a:spcPct val="105000"/>
              </a:lnSpc>
              <a:spcBef>
                <a:spcPts val="200"/>
              </a:spcBef>
              <a:spcAft>
                <a:spcPts val="200"/>
              </a:spcAft>
            </a:pPr>
            <a:r>
              <a:rPr lang="en-US"/>
              <a:t>Third level</a:t>
            </a:r>
          </a:p>
          <a:p>
            <a:pPr lvl="3">
              <a:lnSpc>
                <a:spcPct val="105000"/>
              </a:lnSpc>
              <a:spcBef>
                <a:spcPts val="200"/>
              </a:spcBef>
              <a:spcAft>
                <a:spcPts val="200"/>
              </a:spcAft>
            </a:pPr>
            <a:r>
              <a:rPr lang="en-US"/>
              <a:t>Fourth level</a:t>
            </a:r>
          </a:p>
          <a:p>
            <a:pPr lvl="4">
              <a:lnSpc>
                <a:spcPct val="105000"/>
              </a:lnSpc>
              <a:spcBef>
                <a:spcPts val="200"/>
              </a:spcBef>
              <a:spcAft>
                <a:spcPts val="200"/>
              </a:spcAft>
            </a:pPr>
            <a:r>
              <a:rPr lang="en-US"/>
              <a:t>Fifth level</a:t>
            </a:r>
          </a:p>
        </p:txBody>
      </p:sp>
      <p:sp>
        <p:nvSpPr>
          <p:cNvPr id="27" name="Content Placeholder center right">
            <a:extLst>
              <a:ext uri="{FF2B5EF4-FFF2-40B4-BE49-F238E27FC236}">
                <a16:creationId xmlns:a16="http://schemas.microsoft.com/office/drawing/2014/main" id="{4C5B107C-E832-4C51-99BD-DBFE27272F46}"/>
              </a:ext>
            </a:extLst>
          </p:cNvPr>
          <p:cNvSpPr>
            <a:spLocks noGrp="1"/>
          </p:cNvSpPr>
          <p:nvPr>
            <p:ph sz="quarter" idx="25" hasCustomPrompt="1"/>
          </p:nvPr>
        </p:nvSpPr>
        <p:spPr>
          <a:xfrm>
            <a:off x="6002399" y="2305050"/>
            <a:ext cx="2433575" cy="3744912"/>
          </a:xfrm>
        </p:spPr>
        <p:txBody>
          <a:bodyPr vert="horz" lIns="0" tIns="0" rIns="0" bIns="0" rtlCol="0">
            <a:noAutofit/>
          </a:bodyPr>
          <a:lstStyle>
            <a:lvl1pPr>
              <a:defRPr lang="en-US" sz="1200" dirty="0"/>
            </a:lvl1pPr>
            <a:lvl2pPr>
              <a:defRPr lang="en-US" sz="1200" dirty="0"/>
            </a:lvl2pPr>
            <a:lvl3pPr>
              <a:defRPr lang="en-US" sz="1200" dirty="0"/>
            </a:lvl3pPr>
            <a:lvl4pPr>
              <a:defRPr lang="en-US" sz="1000" dirty="0"/>
            </a:lvl4pPr>
            <a:lvl5pPr>
              <a:defRPr lang="en-US" dirty="0"/>
            </a:lvl5pPr>
            <a:lvl6pPr>
              <a:defRPr lang="en-US" sz="1200" dirty="0"/>
            </a:lvl6pPr>
            <a:lvl7pPr>
              <a:defRPr lang="en-US" sz="1000" dirty="0"/>
            </a:lvl7pPr>
            <a:lvl8pPr>
              <a:defRPr lang="en-US" dirty="0"/>
            </a:lvl8pPr>
            <a:lvl9pPr>
              <a:defRPr lang="en-US" dirty="0"/>
            </a:lvl9pPr>
          </a:lstStyle>
          <a:p>
            <a:pPr lvl="0">
              <a:lnSpc>
                <a:spcPct val="105000"/>
              </a:lnSpc>
              <a:spcBef>
                <a:spcPts val="200"/>
              </a:spcBef>
              <a:spcAft>
                <a:spcPts val="200"/>
              </a:spcAft>
            </a:pPr>
            <a:r>
              <a:rPr lang="en-US"/>
              <a:t>Click to Click to edit Master text styles</a:t>
            </a:r>
          </a:p>
          <a:p>
            <a:pPr lvl="1">
              <a:lnSpc>
                <a:spcPct val="105000"/>
              </a:lnSpc>
              <a:spcBef>
                <a:spcPts val="200"/>
              </a:spcBef>
              <a:spcAft>
                <a:spcPts val="200"/>
              </a:spcAft>
            </a:pPr>
            <a:r>
              <a:rPr lang="en-US"/>
              <a:t>Second level</a:t>
            </a:r>
          </a:p>
          <a:p>
            <a:pPr lvl="2">
              <a:lnSpc>
                <a:spcPct val="105000"/>
              </a:lnSpc>
              <a:spcBef>
                <a:spcPts val="200"/>
              </a:spcBef>
              <a:spcAft>
                <a:spcPts val="200"/>
              </a:spcAft>
            </a:pPr>
            <a:r>
              <a:rPr lang="en-US"/>
              <a:t>Third level</a:t>
            </a:r>
          </a:p>
          <a:p>
            <a:pPr lvl="3">
              <a:spcBef>
                <a:spcPts val="0"/>
              </a:spcBef>
              <a:spcAft>
                <a:spcPts val="0"/>
              </a:spcAft>
            </a:pPr>
            <a:r>
              <a:rPr lang="en-US"/>
              <a:t>Fourth level</a:t>
            </a:r>
          </a:p>
          <a:p>
            <a:pPr lvl="4"/>
            <a:r>
              <a:rPr lang="en-US"/>
              <a:t>Fifth level</a:t>
            </a:r>
          </a:p>
          <a:p>
            <a:pPr lvl="5">
              <a:lnSpc>
                <a:spcPct val="105000"/>
              </a:lnSpc>
              <a:spcBef>
                <a:spcPts val="200"/>
              </a:spcBef>
              <a:spcAft>
                <a:spcPts val="200"/>
              </a:spcAft>
            </a:pPr>
            <a:r>
              <a:rPr lang="en-US"/>
              <a:t>Sixth level</a:t>
            </a:r>
          </a:p>
          <a:p>
            <a:pPr lvl="6">
              <a:lnSpc>
                <a:spcPct val="110000"/>
              </a:lnSpc>
              <a:spcBef>
                <a:spcPts val="0"/>
              </a:spcBef>
              <a:spcAft>
                <a:spcPts val="0"/>
              </a:spcAft>
            </a:pPr>
            <a:r>
              <a:rPr lang="en-US"/>
              <a:t>Seventh level</a:t>
            </a:r>
          </a:p>
          <a:p>
            <a:pPr lvl="7"/>
            <a:r>
              <a:rPr lang="en-US"/>
              <a:t>Eighth level</a:t>
            </a:r>
          </a:p>
          <a:p>
            <a:pPr lvl="8"/>
            <a:r>
              <a:rPr lang="en-US"/>
              <a:t>Ninth level</a:t>
            </a:r>
          </a:p>
        </p:txBody>
      </p:sp>
      <p:sp>
        <p:nvSpPr>
          <p:cNvPr id="28" name="Content Placeholder right">
            <a:extLst>
              <a:ext uri="{FF2B5EF4-FFF2-40B4-BE49-F238E27FC236}">
                <a16:creationId xmlns:a16="http://schemas.microsoft.com/office/drawing/2014/main" id="{546E20EC-644E-49F2-9E1F-9546C70449BE}"/>
              </a:ext>
            </a:extLst>
          </p:cNvPr>
          <p:cNvSpPr>
            <a:spLocks noGrp="1"/>
          </p:cNvSpPr>
          <p:nvPr>
            <p:ph sz="quarter" idx="26"/>
          </p:nvPr>
        </p:nvSpPr>
        <p:spPr>
          <a:xfrm>
            <a:off x="8810399" y="2305050"/>
            <a:ext cx="2433863" cy="3744912"/>
          </a:xfrm>
        </p:spPr>
        <p:txBody>
          <a:bodyPr vert="horz" lIns="0" tIns="0" rIns="0" bIns="0" rtlCol="0">
            <a:noAutofit/>
          </a:bodyPr>
          <a:lstStyle>
            <a:lvl1pPr>
              <a:defRPr lang="en-US" sz="1200" dirty="0"/>
            </a:lvl1pPr>
            <a:lvl2pPr>
              <a:defRPr lang="en-US" sz="1200" dirty="0"/>
            </a:lvl2pPr>
            <a:lvl3pPr>
              <a:defRPr lang="en-US" sz="1200" dirty="0"/>
            </a:lvl3pPr>
            <a:lvl4pPr>
              <a:defRPr lang="en-US" sz="1000" dirty="0"/>
            </a:lvl4pPr>
            <a:lvl5pPr>
              <a:defRPr lang="en-US" dirty="0"/>
            </a:lvl5pPr>
            <a:lvl6pPr>
              <a:defRPr lang="en-US" sz="1200" dirty="0"/>
            </a:lvl6pPr>
            <a:lvl7pPr>
              <a:defRPr lang="en-US" sz="1000" dirty="0"/>
            </a:lvl7pPr>
            <a:lvl8pPr>
              <a:defRPr lang="en-US" dirty="0"/>
            </a:lvl8pPr>
            <a:lvl9pPr>
              <a:defRPr lang="en-US" dirty="0"/>
            </a:lvl9pPr>
          </a:lstStyle>
          <a:p>
            <a:pPr lvl="0">
              <a:lnSpc>
                <a:spcPct val="105000"/>
              </a:lnSpc>
              <a:spcBef>
                <a:spcPts val="200"/>
              </a:spcBef>
              <a:spcAft>
                <a:spcPts val="200"/>
              </a:spcAft>
            </a:pPr>
            <a:r>
              <a:rPr lang="en-US"/>
              <a:t>Click to edit Master text styles</a:t>
            </a:r>
          </a:p>
          <a:p>
            <a:pPr lvl="1">
              <a:lnSpc>
                <a:spcPct val="105000"/>
              </a:lnSpc>
              <a:spcBef>
                <a:spcPts val="200"/>
              </a:spcBef>
              <a:spcAft>
                <a:spcPts val="200"/>
              </a:spcAft>
            </a:pPr>
            <a:r>
              <a:rPr lang="en-US"/>
              <a:t>Second level</a:t>
            </a:r>
          </a:p>
          <a:p>
            <a:pPr lvl="2">
              <a:lnSpc>
                <a:spcPct val="105000"/>
              </a:lnSpc>
              <a:spcBef>
                <a:spcPts val="200"/>
              </a:spcBef>
              <a:spcAft>
                <a:spcPts val="200"/>
              </a:spcAft>
            </a:pPr>
            <a:r>
              <a:rPr lang="en-US"/>
              <a:t>Third level</a:t>
            </a:r>
          </a:p>
          <a:p>
            <a:pPr lvl="3">
              <a:lnSpc>
                <a:spcPct val="105000"/>
              </a:lnSpc>
              <a:spcBef>
                <a:spcPts val="200"/>
              </a:spcBef>
              <a:spcAft>
                <a:spcPts val="200"/>
              </a:spcAft>
            </a:pPr>
            <a:r>
              <a:rPr lang="en-US"/>
              <a:t>Fourth level</a:t>
            </a:r>
          </a:p>
          <a:p>
            <a:pPr lvl="4">
              <a:lnSpc>
                <a:spcPct val="105000"/>
              </a:lnSpc>
              <a:spcBef>
                <a:spcPts val="200"/>
              </a:spcBef>
              <a:spcAft>
                <a:spcPts val="200"/>
              </a:spcAft>
            </a:pPr>
            <a:r>
              <a:rPr lang="en-US"/>
              <a:t>Fifth level</a:t>
            </a:r>
          </a:p>
        </p:txBody>
      </p:sp>
      <p:sp>
        <p:nvSpPr>
          <p:cNvPr id="7" name="Date Placeholder 6">
            <a:extLst>
              <a:ext uri="{FF2B5EF4-FFF2-40B4-BE49-F238E27FC236}">
                <a16:creationId xmlns:a16="http://schemas.microsoft.com/office/drawing/2014/main" id="{F0EDFF9E-C967-40DC-8E03-0995A117EA7C}"/>
              </a:ext>
            </a:extLst>
          </p:cNvPr>
          <p:cNvSpPr>
            <a:spLocks noGrp="1"/>
          </p:cNvSpPr>
          <p:nvPr>
            <p:ph type="dt" sz="half" idx="27"/>
          </p:nvPr>
        </p:nvSpPr>
        <p:spPr/>
        <p:txBody>
          <a:bodyPr/>
          <a:lstStyle/>
          <a:p>
            <a:pPr>
              <a:lnSpc>
                <a:spcPct val="110000"/>
              </a:lnSpc>
              <a:spcAft>
                <a:spcPts val="0"/>
              </a:spcAft>
            </a:pPr>
            <a:r>
              <a:rPr lang="en-US"/>
              <a:t>Month Day, Year</a:t>
            </a:r>
          </a:p>
        </p:txBody>
      </p:sp>
      <p:sp>
        <p:nvSpPr>
          <p:cNvPr id="8" name="Footer Placeholder 7">
            <a:extLst>
              <a:ext uri="{FF2B5EF4-FFF2-40B4-BE49-F238E27FC236}">
                <a16:creationId xmlns:a16="http://schemas.microsoft.com/office/drawing/2014/main" id="{D0F72F79-D9B5-4D0A-B162-39508696979A}"/>
              </a:ext>
            </a:extLst>
          </p:cNvPr>
          <p:cNvSpPr>
            <a:spLocks noGrp="1"/>
          </p:cNvSpPr>
          <p:nvPr>
            <p:ph type="ftr" sz="quarter" idx="28"/>
          </p:nvPr>
        </p:nvSpPr>
        <p:spPr/>
        <p:txBody>
          <a:bodyPr/>
          <a:lstStyle/>
          <a:p>
            <a:pPr>
              <a:lnSpc>
                <a:spcPct val="110000"/>
              </a:lnSpc>
              <a:spcAft>
                <a:spcPts val="0"/>
              </a:spcAft>
            </a:pPr>
            <a:r>
              <a:rPr lang="en-US"/>
              <a:t> </a:t>
            </a:r>
          </a:p>
        </p:txBody>
      </p:sp>
      <p:sp>
        <p:nvSpPr>
          <p:cNvPr id="9" name="Slide Number Placeholder 8">
            <a:extLst>
              <a:ext uri="{FF2B5EF4-FFF2-40B4-BE49-F238E27FC236}">
                <a16:creationId xmlns:a16="http://schemas.microsoft.com/office/drawing/2014/main" id="{B8517A76-FB91-4F47-B520-B627D55DBE21}"/>
              </a:ext>
            </a:extLst>
          </p:cNvPr>
          <p:cNvSpPr>
            <a:spLocks noGrp="1"/>
          </p:cNvSpPr>
          <p:nvPr>
            <p:ph type="sldNum" sz="quarter" idx="29"/>
          </p:nvPr>
        </p:nvSpPr>
        <p:spPr>
          <a:xfrm>
            <a:off x="11431200" y="6518273"/>
            <a:ext cx="655199" cy="139701"/>
          </a:xfrm>
          <a:prstGeom prst="rect">
            <a:avLst/>
          </a:prstGeom>
        </p:spPr>
        <p:txBody>
          <a:bodyPr/>
          <a:lstStyle/>
          <a:p>
            <a:pPr algn="r">
              <a:lnSpc>
                <a:spcPct val="110000"/>
              </a:lnSpc>
              <a:spcAft>
                <a:spcPts val="0"/>
              </a:spcAft>
            </a:pPr>
            <a:r>
              <a:rPr lang="en-US"/>
              <a:t>Page </a:t>
            </a:r>
            <a:fld id="{A2218858-49EA-4BF8-8EFE-B88A4580565A}" type="slidenum">
              <a:rPr/>
              <a:pPr algn="r">
                <a:lnSpc>
                  <a:spcPct val="110000"/>
                </a:lnSpc>
                <a:spcAft>
                  <a:spcPts val="0"/>
                </a:spcAft>
              </a:pPr>
              <a:t>‹#›</a:t>
            </a:fld>
            <a:endParaRPr lang="en-US"/>
          </a:p>
        </p:txBody>
      </p:sp>
    </p:spTree>
    <p:extLst>
      <p:ext uri="{BB962C8B-B14F-4D97-AF65-F5344CB8AC3E}">
        <p14:creationId xmlns:p14="http://schemas.microsoft.com/office/powerpoint/2010/main" val="2568759474"/>
      </p:ext>
    </p:extLst>
  </p:cSld>
  <p:clrMapOvr>
    <a:masterClrMapping/>
  </p:clrMapOvr>
  <p:hf hdr="0"/>
  <p:extLst>
    <p:ext uri="{DCECCB84-F9BA-43D5-87BE-67443E8EF086}">
      <p15:sldGuideLst xmlns:p15="http://schemas.microsoft.com/office/powerpoint/2012/main">
        <p15:guide id="1" pos="243">
          <p15:clr>
            <a:srgbClr val="547EBF"/>
          </p15:clr>
        </p15:guide>
        <p15:guide id="2" orient="horz" pos="273">
          <p15:clr>
            <a:srgbClr val="547EBF"/>
          </p15:clr>
        </p15:guide>
        <p15:guide id="3" orient="horz" pos="509">
          <p15:clr>
            <a:srgbClr val="547EBF"/>
          </p15:clr>
        </p15:guide>
        <p15:guide id="4" orient="horz" pos="745">
          <p15:clr>
            <a:srgbClr val="547EBF"/>
          </p15:clr>
        </p15:guide>
        <p15:guide id="5" orient="horz" pos="863">
          <p15:clr>
            <a:srgbClr val="547EBF"/>
          </p15:clr>
        </p15:guide>
        <p15:guide id="6" orient="horz" pos="1305">
          <p15:clr>
            <a:srgbClr val="547EBF"/>
          </p15:clr>
        </p15:guide>
        <p15:guide id="7" orient="horz" pos="1452">
          <p15:clr>
            <a:srgbClr val="547EBF"/>
          </p15:clr>
        </p15:guide>
        <p15:guide id="8" orient="horz" pos="3811">
          <p15:clr>
            <a:srgbClr val="547EBF"/>
          </p15:clr>
        </p15:guide>
        <p15:guide id="9" orient="horz" pos="3958">
          <p15:clr>
            <a:srgbClr val="547EBF"/>
          </p15:clr>
        </p15:guide>
        <p15:guide id="10" pos="1776">
          <p15:clr>
            <a:srgbClr val="547EBF"/>
          </p15:clr>
        </p15:guide>
        <p15:guide id="11" pos="2012">
          <p15:clr>
            <a:srgbClr val="547EBF"/>
          </p15:clr>
        </p15:guide>
        <p15:guide id="12" pos="3545">
          <p15:clr>
            <a:srgbClr val="547EBF"/>
          </p15:clr>
        </p15:guide>
        <p15:guide id="13" pos="3781">
          <p15:clr>
            <a:srgbClr val="547EBF"/>
          </p15:clr>
        </p15:guide>
        <p15:guide id="14" pos="5314">
          <p15:clr>
            <a:srgbClr val="547EBF"/>
          </p15:clr>
        </p15:guide>
        <p15:guide id="15" pos="5550">
          <p15:clr>
            <a:srgbClr val="547EBF"/>
          </p15:clr>
        </p15:guide>
        <p15:guide id="16" pos="7083">
          <p15:clr>
            <a:srgbClr val="547EBF"/>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Content &#10;with Text" type="objOverTx" preserve="1">
  <p:cSld name="Title Content &#10;with Text">
    <p:spTree>
      <p:nvGrpSpPr>
        <p:cNvPr id="1" name=""/>
        <p:cNvGrpSpPr/>
        <p:nvPr/>
      </p:nvGrpSpPr>
      <p:grpSpPr>
        <a:xfrm>
          <a:off x="0" y="0"/>
          <a:ext cx="0" cy="0"/>
          <a:chOff x="0" y="0"/>
          <a:chExt cx="0" cy="0"/>
        </a:xfrm>
      </p:grpSpPr>
      <p:sp>
        <p:nvSpPr>
          <p:cNvPr id="3" name="Title">
            <a:extLst>
              <a:ext uri="{FF2B5EF4-FFF2-40B4-BE49-F238E27FC236}">
                <a16:creationId xmlns:a16="http://schemas.microsoft.com/office/drawing/2014/main" id="{8D9DD0FF-5B45-4FAF-B968-1B55041AE99F}"/>
              </a:ext>
            </a:extLst>
          </p:cNvPr>
          <p:cNvSpPr>
            <a:spLocks noGrp="1"/>
          </p:cNvSpPr>
          <p:nvPr>
            <p:ph type="title"/>
          </p:nvPr>
        </p:nvSpPr>
        <p:spPr/>
        <p:txBody>
          <a:bodyPr/>
          <a:lstStyle>
            <a:lvl1pPr>
              <a:defRPr>
                <a:solidFill>
                  <a:schemeClr val="accent1"/>
                </a:solidFill>
              </a:defRPr>
            </a:lvl1pPr>
          </a:lstStyle>
          <a:p>
            <a:r>
              <a:rPr lang="en-US"/>
              <a:t>Click to edit Master title style</a:t>
            </a:r>
          </a:p>
        </p:txBody>
      </p:sp>
      <p:sp>
        <p:nvSpPr>
          <p:cNvPr id="2" name="Subtitle">
            <a:extLst>
              <a:ext uri="{FF2B5EF4-FFF2-40B4-BE49-F238E27FC236}">
                <a16:creationId xmlns:a16="http://schemas.microsoft.com/office/drawing/2014/main" id="{CF633BB3-6A8A-4BE4-8C1D-551FAE06F8E5}"/>
              </a:ext>
            </a:extLst>
          </p:cNvPr>
          <p:cNvSpPr>
            <a:spLocks noGrp="1"/>
          </p:cNvSpPr>
          <p:nvPr>
            <p:ph type="subTitle" idx="1" hasCustomPrompt="1"/>
          </p:nvPr>
        </p:nvSpPr>
        <p:spPr>
          <a:xfrm>
            <a:off x="385763" y="808038"/>
            <a:ext cx="10858237" cy="374650"/>
          </a:xfrm>
        </p:spPr>
        <p:txBody>
          <a:bodyPr vert="horz" lIns="0" tIns="3600" rIns="0" bIns="0" rtlCol="0">
            <a:noAutofit/>
          </a:bodyPr>
          <a:lstStyle>
            <a:lvl1pPr>
              <a:defRPr lang="en-US" sz="2000" dirty="0">
                <a:solidFill>
                  <a:schemeClr val="accent1"/>
                </a:solidFill>
              </a:defRPr>
            </a:lvl1pPr>
          </a:lstStyle>
          <a:p>
            <a:pPr lvl="0"/>
            <a:r>
              <a:rPr lang="en-US"/>
              <a:t>Click to edit Master subtitle styles</a:t>
            </a:r>
          </a:p>
        </p:txBody>
      </p:sp>
      <p:sp>
        <p:nvSpPr>
          <p:cNvPr id="21" name="Content Placeholder">
            <a:extLst>
              <a:ext uri="{FF2B5EF4-FFF2-40B4-BE49-F238E27FC236}">
                <a16:creationId xmlns:a16="http://schemas.microsoft.com/office/drawing/2014/main" id="{C6377AC0-D12A-439C-B048-7CE4C8818606}"/>
              </a:ext>
            </a:extLst>
          </p:cNvPr>
          <p:cNvSpPr>
            <a:spLocks noGrp="1"/>
          </p:cNvSpPr>
          <p:nvPr>
            <p:ph sz="quarter" idx="21"/>
          </p:nvPr>
        </p:nvSpPr>
        <p:spPr>
          <a:xfrm>
            <a:off x="386399" y="1369800"/>
            <a:ext cx="10857863" cy="3089488"/>
          </a:xfrm>
        </p:spPr>
        <p:txBody>
          <a:bodyPr vert="horz" lIns="0" tIns="0" rIns="0" bIns="0" rtlCol="0">
            <a:noAutofit/>
          </a:bodyPr>
          <a:lstStyle>
            <a:lvl1pPr>
              <a:defRPr lang="en-US" dirty="0"/>
            </a:lvl1pPr>
            <a:lvl2pPr>
              <a:defRPr lang="en-US" dirty="0"/>
            </a:lvl2pPr>
            <a:lvl3pPr>
              <a:defRPr lang="en-US" dirty="0"/>
            </a:lvl3pPr>
            <a:lvl4pPr>
              <a:defRPr lang="en-US" dirty="0"/>
            </a:lvl4pPr>
            <a:lvl5pPr>
              <a:defRPr lang="en-US" noProof="0" dirty="0"/>
            </a:lvl5pPr>
            <a:lvl6pPr>
              <a:defRPr lang="en-US" dirty="0"/>
            </a:lvl6pPr>
            <a:lvl7pPr>
              <a:defRPr lang="en-US" dirty="0"/>
            </a:lvl7pPr>
            <a:lvl8pPr>
              <a:defRPr lang="en-US" dirty="0"/>
            </a:lvl8pPr>
            <a:lvl9pPr>
              <a:defRPr lang="en-US" dirty="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kumimoji="0" lang="en-US" sz="1000" b="0" i="0" u="none" strike="noStrike" kern="1200" cap="none" spc="0" normalizeH="0" baseline="0" noProof="0">
              <a:ln>
                <a:noFill/>
              </a:ln>
              <a:solidFill>
                <a:srgbClr val="000000"/>
              </a:solidFill>
              <a:effectLst/>
              <a:uLnTx/>
              <a:uFillTx/>
              <a:latin typeface="Arial"/>
              <a:ea typeface="Microsoft JhengHei"/>
              <a:cs typeface="Arial"/>
            </a:endParaRPr>
          </a:p>
        </p:txBody>
      </p:sp>
      <p:sp>
        <p:nvSpPr>
          <p:cNvPr id="12" name="Text Placeholder">
            <a:extLst>
              <a:ext uri="{FF2B5EF4-FFF2-40B4-BE49-F238E27FC236}">
                <a16:creationId xmlns:a16="http://schemas.microsoft.com/office/drawing/2014/main" id="{1A5B03E1-015A-4D18-B342-9CADF726D905}"/>
              </a:ext>
            </a:extLst>
          </p:cNvPr>
          <p:cNvSpPr>
            <a:spLocks noGrp="1"/>
          </p:cNvSpPr>
          <p:nvPr>
            <p:ph type="body" sz="quarter" idx="11"/>
          </p:nvPr>
        </p:nvSpPr>
        <p:spPr>
          <a:xfrm>
            <a:off x="386400" y="4645800"/>
            <a:ext cx="10858500" cy="1404776"/>
          </a:xfrm>
        </p:spPr>
        <p:txBody>
          <a:bodyPr vert="horz" lIns="0" tIns="0" rIns="0" bIns="0" rtlCol="0">
            <a:noAutofit/>
          </a:bodyPr>
          <a:lstStyle>
            <a:lvl1pPr>
              <a:defRPr lang="en-US" dirty="0"/>
            </a:lvl1pPr>
            <a:lvl2pPr>
              <a:defRPr lang="en-US" dirty="0"/>
            </a:lvl2pPr>
            <a:lvl3pPr>
              <a:defRPr lang="en-US" dirty="0"/>
            </a:lvl3pPr>
            <a:lvl4pPr>
              <a:defRPr lang="en-US" dirty="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84FC1AD-118A-479F-B6D9-E94E29C8D3FE}"/>
              </a:ext>
            </a:extLst>
          </p:cNvPr>
          <p:cNvSpPr>
            <a:spLocks noGrp="1"/>
          </p:cNvSpPr>
          <p:nvPr>
            <p:ph type="dt" sz="half" idx="22"/>
          </p:nvPr>
        </p:nvSpPr>
        <p:spPr/>
        <p:txBody>
          <a:bodyPr/>
          <a:lstStyle/>
          <a:p>
            <a:pPr>
              <a:lnSpc>
                <a:spcPct val="110000"/>
              </a:lnSpc>
              <a:spcAft>
                <a:spcPts val="0"/>
              </a:spcAft>
            </a:pPr>
            <a:r>
              <a:rPr lang="en-US"/>
              <a:t>Month Day, Year</a:t>
            </a:r>
          </a:p>
        </p:txBody>
      </p:sp>
      <p:sp>
        <p:nvSpPr>
          <p:cNvPr id="8" name="Footer Placeholder 7">
            <a:extLst>
              <a:ext uri="{FF2B5EF4-FFF2-40B4-BE49-F238E27FC236}">
                <a16:creationId xmlns:a16="http://schemas.microsoft.com/office/drawing/2014/main" id="{7564B1D0-72DB-448B-852E-084AA83DB1CD}"/>
              </a:ext>
            </a:extLst>
          </p:cNvPr>
          <p:cNvSpPr>
            <a:spLocks noGrp="1"/>
          </p:cNvSpPr>
          <p:nvPr>
            <p:ph type="ftr" sz="quarter" idx="23"/>
          </p:nvPr>
        </p:nvSpPr>
        <p:spPr/>
        <p:txBody>
          <a:bodyPr/>
          <a:lstStyle/>
          <a:p>
            <a:pPr>
              <a:lnSpc>
                <a:spcPct val="110000"/>
              </a:lnSpc>
              <a:spcAft>
                <a:spcPts val="0"/>
              </a:spcAft>
            </a:pPr>
            <a:r>
              <a:rPr lang="en-US"/>
              <a:t> </a:t>
            </a:r>
          </a:p>
        </p:txBody>
      </p:sp>
      <p:sp>
        <p:nvSpPr>
          <p:cNvPr id="9" name="Slide Number Placeholder 8">
            <a:extLst>
              <a:ext uri="{FF2B5EF4-FFF2-40B4-BE49-F238E27FC236}">
                <a16:creationId xmlns:a16="http://schemas.microsoft.com/office/drawing/2014/main" id="{AC2BB846-FD72-404F-B0F8-B4CBB9109F35}"/>
              </a:ext>
            </a:extLst>
          </p:cNvPr>
          <p:cNvSpPr>
            <a:spLocks noGrp="1"/>
          </p:cNvSpPr>
          <p:nvPr>
            <p:ph type="sldNum" sz="quarter" idx="24"/>
          </p:nvPr>
        </p:nvSpPr>
        <p:spPr>
          <a:xfrm>
            <a:off x="11431200" y="6518273"/>
            <a:ext cx="655199" cy="139701"/>
          </a:xfrm>
          <a:prstGeom prst="rect">
            <a:avLst/>
          </a:prstGeom>
        </p:spPr>
        <p:txBody>
          <a:bodyPr/>
          <a:lstStyle/>
          <a:p>
            <a:pPr algn="r">
              <a:lnSpc>
                <a:spcPct val="110000"/>
              </a:lnSpc>
              <a:spcAft>
                <a:spcPts val="0"/>
              </a:spcAft>
            </a:pPr>
            <a:r>
              <a:rPr lang="en-US"/>
              <a:t>Page </a:t>
            </a:r>
            <a:fld id="{A2218858-49EA-4BF8-8EFE-B88A4580565A}" type="slidenum">
              <a:rPr/>
              <a:pPr algn="r">
                <a:lnSpc>
                  <a:spcPct val="110000"/>
                </a:lnSpc>
                <a:spcAft>
                  <a:spcPts val="0"/>
                </a:spcAft>
              </a:pPr>
              <a:t>‹#›</a:t>
            </a:fld>
            <a:endParaRPr lang="en-US"/>
          </a:p>
        </p:txBody>
      </p:sp>
    </p:spTree>
    <p:extLst>
      <p:ext uri="{BB962C8B-B14F-4D97-AF65-F5344CB8AC3E}">
        <p14:creationId xmlns:p14="http://schemas.microsoft.com/office/powerpoint/2010/main" val="1654477357"/>
      </p:ext>
    </p:extLst>
  </p:cSld>
  <p:clrMapOvr>
    <a:masterClrMapping/>
  </p:clrMapOvr>
  <p:hf hdr="0"/>
  <p:extLst>
    <p:ext uri="{DCECCB84-F9BA-43D5-87BE-67443E8EF086}">
      <p15:sldGuideLst xmlns:p15="http://schemas.microsoft.com/office/powerpoint/2012/main">
        <p15:guide id="1" pos="243">
          <p15:clr>
            <a:srgbClr val="547EBF"/>
          </p15:clr>
        </p15:guide>
        <p15:guide id="2" orient="horz" pos="273">
          <p15:clr>
            <a:srgbClr val="547EBF"/>
          </p15:clr>
        </p15:guide>
        <p15:guide id="3" pos="7083">
          <p15:clr>
            <a:srgbClr val="547EBF"/>
          </p15:clr>
        </p15:guide>
        <p15:guide id="4" orient="horz" pos="509">
          <p15:clr>
            <a:srgbClr val="547EBF"/>
          </p15:clr>
        </p15:guide>
        <p15:guide id="5" orient="horz" pos="745">
          <p15:clr>
            <a:srgbClr val="547EBF"/>
          </p15:clr>
        </p15:guide>
        <p15:guide id="6" orient="horz" pos="863">
          <p15:clr>
            <a:srgbClr val="547EBF"/>
          </p15:clr>
        </p15:guide>
        <p15:guide id="7" orient="horz" pos="2809">
          <p15:clr>
            <a:srgbClr val="547EBF"/>
          </p15:clr>
        </p15:guide>
        <p15:guide id="8" orient="horz" pos="2926">
          <p15:clr>
            <a:srgbClr val="547EBF"/>
          </p15:clr>
        </p15:guide>
        <p15:guide id="9" orient="horz" pos="3811">
          <p15:clr>
            <a:srgbClr val="547EBF"/>
          </p15:clr>
        </p15:guide>
        <p15:guide id="10" orient="horz" pos="3958">
          <p15:clr>
            <a:srgbClr val="547EBF"/>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Content">
    <p:bg>
      <p:bgRef idx="1001">
        <a:schemeClr val="bg1"/>
      </p:bgRef>
    </p:bg>
    <p:spTree>
      <p:nvGrpSpPr>
        <p:cNvPr id="1" name=""/>
        <p:cNvGrpSpPr/>
        <p:nvPr/>
      </p:nvGrpSpPr>
      <p:grpSpPr>
        <a:xfrm>
          <a:off x="0" y="0"/>
          <a:ext cx="0" cy="0"/>
          <a:chOff x="0" y="0"/>
          <a:chExt cx="0" cy="0"/>
        </a:xfrm>
      </p:grpSpPr>
      <p:sp>
        <p:nvSpPr>
          <p:cNvPr id="3" name="Title">
            <a:extLst>
              <a:ext uri="{FF2B5EF4-FFF2-40B4-BE49-F238E27FC236}">
                <a16:creationId xmlns:a16="http://schemas.microsoft.com/office/drawing/2014/main" id="{8D9DD0FF-5B45-4FAF-B968-1B55041AE99F}"/>
              </a:ext>
            </a:extLst>
          </p:cNvPr>
          <p:cNvSpPr>
            <a:spLocks noGrp="1"/>
          </p:cNvSpPr>
          <p:nvPr>
            <p:ph type="title"/>
          </p:nvPr>
        </p:nvSpPr>
        <p:spPr/>
        <p:txBody>
          <a:bodyPr/>
          <a:lstStyle>
            <a:lvl1pPr>
              <a:defRPr>
                <a:solidFill>
                  <a:schemeClr val="accent1"/>
                </a:solidFill>
              </a:defRPr>
            </a:lvl1pPr>
          </a:lstStyle>
          <a:p>
            <a:r>
              <a:rPr lang="en-US"/>
              <a:t>Click to edit Master title style</a:t>
            </a:r>
          </a:p>
        </p:txBody>
      </p:sp>
      <p:sp>
        <p:nvSpPr>
          <p:cNvPr id="2" name="Subtitle">
            <a:extLst>
              <a:ext uri="{FF2B5EF4-FFF2-40B4-BE49-F238E27FC236}">
                <a16:creationId xmlns:a16="http://schemas.microsoft.com/office/drawing/2014/main" id="{CF633BB3-6A8A-4BE4-8C1D-551FAE06F8E5}"/>
              </a:ext>
            </a:extLst>
          </p:cNvPr>
          <p:cNvSpPr>
            <a:spLocks noGrp="1"/>
          </p:cNvSpPr>
          <p:nvPr>
            <p:ph type="subTitle" idx="1" hasCustomPrompt="1"/>
          </p:nvPr>
        </p:nvSpPr>
        <p:spPr>
          <a:xfrm>
            <a:off x="385763" y="808038"/>
            <a:ext cx="10858500" cy="374650"/>
          </a:xfrm>
        </p:spPr>
        <p:txBody>
          <a:bodyPr tIns="3600"/>
          <a:lstStyle>
            <a:lvl1pPr>
              <a:lnSpc>
                <a:spcPct val="100000"/>
              </a:lnSpc>
              <a:spcBef>
                <a:spcPts val="0"/>
              </a:spcBef>
              <a:spcAft>
                <a:spcPts val="600"/>
              </a:spcAft>
              <a:defRPr sz="2000" baseline="0">
                <a:solidFill>
                  <a:schemeClr val="accent1"/>
                </a:solidFill>
              </a:defRPr>
            </a:lvl1pPr>
            <a:lvl2pPr>
              <a:lnSpc>
                <a:spcPct val="90000"/>
              </a:lnSpc>
              <a:spcBef>
                <a:spcPts val="369"/>
              </a:spcBef>
              <a:spcAft>
                <a:spcPts val="369"/>
              </a:spcAft>
              <a:defRPr sz="2000" baseline="0">
                <a:solidFill>
                  <a:schemeClr val="accent1"/>
                </a:solidFill>
              </a:defRPr>
            </a:lvl2pPr>
            <a:lvl3pPr>
              <a:lnSpc>
                <a:spcPct val="90000"/>
              </a:lnSpc>
              <a:spcBef>
                <a:spcPts val="369"/>
              </a:spcBef>
              <a:spcAft>
                <a:spcPts val="369"/>
              </a:spcAft>
              <a:defRPr sz="2000" baseline="0">
                <a:solidFill>
                  <a:schemeClr val="accent1"/>
                </a:solidFill>
              </a:defRPr>
            </a:lvl3pPr>
            <a:lvl4pPr>
              <a:lnSpc>
                <a:spcPct val="95000"/>
              </a:lnSpc>
              <a:spcBef>
                <a:spcPts val="369"/>
              </a:spcBef>
              <a:spcAft>
                <a:spcPts val="369"/>
              </a:spcAft>
              <a:defRPr sz="1600" baseline="0">
                <a:solidFill>
                  <a:schemeClr val="accent1"/>
                </a:solidFill>
              </a:defRPr>
            </a:lvl4pPr>
            <a:lvl5pPr>
              <a:lnSpc>
                <a:spcPct val="105000"/>
              </a:lnSpc>
              <a:spcBef>
                <a:spcPts val="200"/>
              </a:spcBef>
              <a:spcAft>
                <a:spcPts val="200"/>
              </a:spcAft>
              <a:defRPr sz="1200" baseline="0">
                <a:solidFill>
                  <a:schemeClr val="accent1"/>
                </a:solidFill>
              </a:defRPr>
            </a:lvl5pPr>
            <a:lvl6pPr>
              <a:lnSpc>
                <a:spcPct val="90000"/>
              </a:lnSpc>
              <a:spcBef>
                <a:spcPts val="369"/>
              </a:spcBef>
              <a:spcAft>
                <a:spcPts val="369"/>
              </a:spcAft>
              <a:defRPr sz="2000" baseline="0">
                <a:solidFill>
                  <a:schemeClr val="accent1"/>
                </a:solidFill>
              </a:defRPr>
            </a:lvl6pPr>
            <a:lvl7pPr>
              <a:lnSpc>
                <a:spcPct val="95000"/>
              </a:lnSpc>
              <a:spcBef>
                <a:spcPts val="369"/>
              </a:spcBef>
              <a:spcAft>
                <a:spcPts val="369"/>
              </a:spcAft>
              <a:defRPr sz="1600" baseline="0">
                <a:solidFill>
                  <a:schemeClr val="accent1"/>
                </a:solidFill>
              </a:defRPr>
            </a:lvl7pPr>
            <a:lvl8pPr>
              <a:lnSpc>
                <a:spcPct val="95000"/>
              </a:lnSpc>
              <a:spcBef>
                <a:spcPts val="369"/>
              </a:spcBef>
              <a:spcAft>
                <a:spcPts val="369"/>
              </a:spcAft>
              <a:defRPr sz="1600" baseline="0">
                <a:solidFill>
                  <a:schemeClr val="accent1"/>
                </a:solidFill>
              </a:defRPr>
            </a:lvl8pPr>
            <a:lvl9pPr>
              <a:lnSpc>
                <a:spcPct val="105000"/>
              </a:lnSpc>
              <a:spcBef>
                <a:spcPts val="200"/>
              </a:spcBef>
              <a:spcAft>
                <a:spcPts val="200"/>
              </a:spcAft>
              <a:defRPr sz="1200" baseline="0">
                <a:solidFill>
                  <a:schemeClr val="accent1"/>
                </a:solidFill>
              </a:defRPr>
            </a:lvl9pPr>
          </a:lstStyle>
          <a:p>
            <a:pPr lvl="0"/>
            <a:r>
              <a:rPr lang="en-US"/>
              <a:t>Click to edit Master subtitle styles</a:t>
            </a:r>
          </a:p>
        </p:txBody>
      </p:sp>
      <p:sp>
        <p:nvSpPr>
          <p:cNvPr id="12" name="Content Placeholder">
            <a:extLst>
              <a:ext uri="{FF2B5EF4-FFF2-40B4-BE49-F238E27FC236}">
                <a16:creationId xmlns:a16="http://schemas.microsoft.com/office/drawing/2014/main" id="{95CED1D3-1FC8-4A3D-BC76-3245976F6574}"/>
              </a:ext>
            </a:extLst>
          </p:cNvPr>
          <p:cNvSpPr>
            <a:spLocks noGrp="1"/>
          </p:cNvSpPr>
          <p:nvPr>
            <p:ph sz="quarter" idx="23"/>
          </p:nvPr>
        </p:nvSpPr>
        <p:spPr>
          <a:xfrm>
            <a:off x="386399" y="1369799"/>
            <a:ext cx="10857863" cy="4680163"/>
          </a:xfrm>
        </p:spPr>
        <p:txBody>
          <a:bodyPr/>
          <a:lstStyle>
            <a:lvl6pPr>
              <a:buAutoNum type="arabicPeriod"/>
              <a:defRPr/>
            </a:lvl6pPr>
            <a:lvl7pPr>
              <a:buAutoNum type="romanLcPeriod"/>
              <a:defRPr/>
            </a:lvl7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49D5BDC-1173-44FF-AFA5-8F2114E340A1}"/>
              </a:ext>
            </a:extLst>
          </p:cNvPr>
          <p:cNvSpPr>
            <a:spLocks noGrp="1"/>
          </p:cNvSpPr>
          <p:nvPr>
            <p:ph type="dt" sz="half" idx="24"/>
          </p:nvPr>
        </p:nvSpPr>
        <p:spPr/>
        <p:txBody>
          <a:bodyPr/>
          <a:lstStyle/>
          <a:p>
            <a:pPr>
              <a:lnSpc>
                <a:spcPct val="110000"/>
              </a:lnSpc>
              <a:spcAft>
                <a:spcPts val="0"/>
              </a:spcAft>
            </a:pPr>
            <a:r>
              <a:rPr lang="en-US"/>
              <a:t>Month Day, Year</a:t>
            </a:r>
          </a:p>
        </p:txBody>
      </p:sp>
      <p:sp>
        <p:nvSpPr>
          <p:cNvPr id="8" name="Footer Placeholder 7">
            <a:extLst>
              <a:ext uri="{FF2B5EF4-FFF2-40B4-BE49-F238E27FC236}">
                <a16:creationId xmlns:a16="http://schemas.microsoft.com/office/drawing/2014/main" id="{ABCE3109-2B52-4738-928A-F7125818F0DB}"/>
              </a:ext>
            </a:extLst>
          </p:cNvPr>
          <p:cNvSpPr>
            <a:spLocks noGrp="1"/>
          </p:cNvSpPr>
          <p:nvPr>
            <p:ph type="ftr" sz="quarter" idx="25"/>
          </p:nvPr>
        </p:nvSpPr>
        <p:spPr/>
        <p:txBody>
          <a:bodyPr/>
          <a:lstStyle/>
          <a:p>
            <a:pPr>
              <a:lnSpc>
                <a:spcPct val="110000"/>
              </a:lnSpc>
              <a:spcAft>
                <a:spcPts val="0"/>
              </a:spcAft>
            </a:pPr>
            <a:r>
              <a:rPr lang="en-US"/>
              <a:t> </a:t>
            </a:r>
          </a:p>
        </p:txBody>
      </p:sp>
      <p:sp>
        <p:nvSpPr>
          <p:cNvPr id="9" name="Slide Number Placeholder 8">
            <a:extLst>
              <a:ext uri="{FF2B5EF4-FFF2-40B4-BE49-F238E27FC236}">
                <a16:creationId xmlns:a16="http://schemas.microsoft.com/office/drawing/2014/main" id="{F18341C4-4C0D-4BED-9235-74E019B48B8F}"/>
              </a:ext>
            </a:extLst>
          </p:cNvPr>
          <p:cNvSpPr>
            <a:spLocks noGrp="1"/>
          </p:cNvSpPr>
          <p:nvPr>
            <p:ph type="sldNum" sz="quarter" idx="26"/>
          </p:nvPr>
        </p:nvSpPr>
        <p:spPr>
          <a:xfrm>
            <a:off x="11431200" y="6518273"/>
            <a:ext cx="655199" cy="139701"/>
          </a:xfrm>
          <a:prstGeom prst="rect">
            <a:avLst/>
          </a:prstGeom>
        </p:spPr>
        <p:txBody>
          <a:bodyPr/>
          <a:lstStyle/>
          <a:p>
            <a:pPr algn="r">
              <a:lnSpc>
                <a:spcPct val="110000"/>
              </a:lnSpc>
              <a:spcAft>
                <a:spcPts val="0"/>
              </a:spcAft>
            </a:pPr>
            <a:r>
              <a:rPr lang="en-US"/>
              <a:t>Page </a:t>
            </a:r>
            <a:fld id="{A2218858-49EA-4BF8-8EFE-B88A4580565A}" type="slidenum">
              <a:rPr/>
              <a:pPr algn="r">
                <a:lnSpc>
                  <a:spcPct val="110000"/>
                </a:lnSpc>
                <a:spcAft>
                  <a:spcPts val="0"/>
                </a:spcAft>
              </a:pPr>
              <a:t>‹#›</a:t>
            </a:fld>
            <a:endParaRPr lang="en-US"/>
          </a:p>
        </p:txBody>
      </p:sp>
      <p:sp>
        <p:nvSpPr>
          <p:cNvPr id="11" name="Logo">
            <a:extLst>
              <a:ext uri="{FF2B5EF4-FFF2-40B4-BE49-F238E27FC236}">
                <a16:creationId xmlns:a16="http://schemas.microsoft.com/office/drawing/2014/main" id="{46FDEC34-FCB4-4EAC-9BEA-21A661EFE34B}"/>
              </a:ext>
            </a:extLst>
          </p:cNvPr>
          <p:cNvSpPr>
            <a:spLocks/>
          </p:cNvSpPr>
          <p:nvPr userDrawn="1"/>
        </p:nvSpPr>
        <p:spPr bwMode="black">
          <a:xfrm>
            <a:off x="385763" y="6512963"/>
            <a:ext cx="538161" cy="150809"/>
          </a:xfrm>
          <a:custGeom>
            <a:avLst/>
            <a:gdLst>
              <a:gd name="connsiteX0" fmla="*/ 135721 w 1078169"/>
              <a:gd name="connsiteY0" fmla="*/ 71284 h 302134"/>
              <a:gd name="connsiteX1" fmla="*/ 109085 w 1078169"/>
              <a:gd name="connsiteY1" fmla="*/ 189249 h 302134"/>
              <a:gd name="connsiteX2" fmla="*/ 161091 w 1078169"/>
              <a:gd name="connsiteY2" fmla="*/ 189249 h 302134"/>
              <a:gd name="connsiteX3" fmla="*/ 394483 w 1078169"/>
              <a:gd name="connsiteY3" fmla="*/ 66210 h 302134"/>
              <a:gd name="connsiteX4" fmla="*/ 374189 w 1078169"/>
              <a:gd name="connsiteY4" fmla="*/ 89042 h 302134"/>
              <a:gd name="connsiteX5" fmla="*/ 418583 w 1078169"/>
              <a:gd name="connsiteY5" fmla="*/ 123290 h 302134"/>
              <a:gd name="connsiteX6" fmla="*/ 499763 w 1078169"/>
              <a:gd name="connsiteY6" fmla="*/ 210811 h 302134"/>
              <a:gd name="connsiteX7" fmla="*/ 422389 w 1078169"/>
              <a:gd name="connsiteY7" fmla="*/ 295797 h 302134"/>
              <a:gd name="connsiteX8" fmla="*/ 287933 w 1078169"/>
              <a:gd name="connsiteY8" fmla="*/ 281844 h 302134"/>
              <a:gd name="connsiteX9" fmla="*/ 287933 w 1078169"/>
              <a:gd name="connsiteY9" fmla="*/ 213348 h 302134"/>
              <a:gd name="connsiteX10" fmla="*/ 367845 w 1078169"/>
              <a:gd name="connsiteY10" fmla="*/ 242522 h 302134"/>
              <a:gd name="connsiteX11" fmla="*/ 412241 w 1078169"/>
              <a:gd name="connsiteY11" fmla="*/ 209543 h 302134"/>
              <a:gd name="connsiteX12" fmla="*/ 381797 w 1078169"/>
              <a:gd name="connsiteY12" fmla="*/ 176564 h 302134"/>
              <a:gd name="connsiteX13" fmla="*/ 394483 w 1078169"/>
              <a:gd name="connsiteY13" fmla="*/ 66210 h 302134"/>
              <a:gd name="connsiteX14" fmla="*/ 894245 w 1078169"/>
              <a:gd name="connsiteY14" fmla="*/ 9131 h 302134"/>
              <a:gd name="connsiteX15" fmla="*/ 972889 w 1078169"/>
              <a:gd name="connsiteY15" fmla="*/ 9131 h 302134"/>
              <a:gd name="connsiteX16" fmla="*/ 972889 w 1078169"/>
              <a:gd name="connsiteY16" fmla="*/ 236181 h 302134"/>
              <a:gd name="connsiteX17" fmla="*/ 1078169 w 1078169"/>
              <a:gd name="connsiteY17" fmla="*/ 236181 h 302134"/>
              <a:gd name="connsiteX18" fmla="*/ 1078169 w 1078169"/>
              <a:gd name="connsiteY18" fmla="*/ 295797 h 302134"/>
              <a:gd name="connsiteX19" fmla="*/ 894245 w 1078169"/>
              <a:gd name="connsiteY19" fmla="*/ 295797 h 302134"/>
              <a:gd name="connsiteX20" fmla="*/ 564453 w 1078169"/>
              <a:gd name="connsiteY20" fmla="*/ 9131 h 302134"/>
              <a:gd name="connsiteX21" fmla="*/ 650707 w 1078169"/>
              <a:gd name="connsiteY21" fmla="*/ 9131 h 302134"/>
              <a:gd name="connsiteX22" fmla="*/ 690029 w 1078169"/>
              <a:gd name="connsiteY22" fmla="*/ 181638 h 302134"/>
              <a:gd name="connsiteX23" fmla="*/ 730617 w 1078169"/>
              <a:gd name="connsiteY23" fmla="*/ 9131 h 302134"/>
              <a:gd name="connsiteX24" fmla="*/ 816873 w 1078169"/>
              <a:gd name="connsiteY24" fmla="*/ 9131 h 302134"/>
              <a:gd name="connsiteX25" fmla="*/ 854925 w 1078169"/>
              <a:gd name="connsiteY25" fmla="*/ 295797 h 302134"/>
              <a:gd name="connsiteX26" fmla="*/ 773745 w 1078169"/>
              <a:gd name="connsiteY26" fmla="*/ 295797 h 302134"/>
              <a:gd name="connsiteX27" fmla="*/ 759793 w 1078169"/>
              <a:gd name="connsiteY27" fmla="*/ 114411 h 302134"/>
              <a:gd name="connsiteX28" fmla="*/ 721739 w 1078169"/>
              <a:gd name="connsiteY28" fmla="*/ 295797 h 302134"/>
              <a:gd name="connsiteX29" fmla="*/ 658317 w 1078169"/>
              <a:gd name="connsiteY29" fmla="*/ 295797 h 302134"/>
              <a:gd name="connsiteX30" fmla="*/ 621533 w 1078169"/>
              <a:gd name="connsiteY30" fmla="*/ 114411 h 302134"/>
              <a:gd name="connsiteX31" fmla="*/ 607581 w 1078169"/>
              <a:gd name="connsiteY31" fmla="*/ 295797 h 302134"/>
              <a:gd name="connsiteX32" fmla="*/ 526401 w 1078169"/>
              <a:gd name="connsiteY32" fmla="*/ 295797 h 302134"/>
              <a:gd name="connsiteX33" fmla="*/ 86253 w 1078169"/>
              <a:gd name="connsiteY33" fmla="*/ 9131 h 302134"/>
              <a:gd name="connsiteX34" fmla="*/ 183923 w 1078169"/>
              <a:gd name="connsiteY34" fmla="*/ 9131 h 302134"/>
              <a:gd name="connsiteX35" fmla="*/ 270177 w 1078169"/>
              <a:gd name="connsiteY35" fmla="*/ 295797 h 302134"/>
              <a:gd name="connsiteX36" fmla="*/ 183923 w 1078169"/>
              <a:gd name="connsiteY36" fmla="*/ 295797 h 302134"/>
              <a:gd name="connsiteX37" fmla="*/ 172507 w 1078169"/>
              <a:gd name="connsiteY37" fmla="*/ 243791 h 302134"/>
              <a:gd name="connsiteX38" fmla="*/ 97669 w 1078169"/>
              <a:gd name="connsiteY38" fmla="*/ 243791 h 302134"/>
              <a:gd name="connsiteX39" fmla="*/ 86253 w 1078169"/>
              <a:gd name="connsiteY39" fmla="*/ 295797 h 302134"/>
              <a:gd name="connsiteX40" fmla="*/ 0 w 1078169"/>
              <a:gd name="connsiteY40" fmla="*/ 295797 h 302134"/>
              <a:gd name="connsiteX41" fmla="*/ 416643 w 1078169"/>
              <a:gd name="connsiteY41" fmla="*/ 173 h 302134"/>
              <a:gd name="connsiteX42" fmla="*/ 478201 w 1078169"/>
              <a:gd name="connsiteY42" fmla="*/ 14205 h 302134"/>
              <a:gd name="connsiteX43" fmla="*/ 478201 w 1078169"/>
              <a:gd name="connsiteY43" fmla="*/ 89043 h 302134"/>
              <a:gd name="connsiteX44" fmla="*/ 294277 w 1078169"/>
              <a:gd name="connsiteY44" fmla="*/ 109337 h 302134"/>
              <a:gd name="connsiteX45" fmla="*/ 416643 w 1078169"/>
              <a:gd name="connsiteY45" fmla="*/ 173 h 302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078169" h="302134">
                <a:moveTo>
                  <a:pt x="135721" y="71284"/>
                </a:moveTo>
                <a:lnTo>
                  <a:pt x="109085" y="189249"/>
                </a:lnTo>
                <a:lnTo>
                  <a:pt x="161091" y="189249"/>
                </a:lnTo>
                <a:close/>
                <a:moveTo>
                  <a:pt x="394483" y="66210"/>
                </a:moveTo>
                <a:cubicBezTo>
                  <a:pt x="377993" y="71284"/>
                  <a:pt x="374189" y="80163"/>
                  <a:pt x="374189" y="89042"/>
                </a:cubicBezTo>
                <a:cubicBezTo>
                  <a:pt x="374189" y="109337"/>
                  <a:pt x="400825" y="115679"/>
                  <a:pt x="418583" y="123290"/>
                </a:cubicBezTo>
                <a:cubicBezTo>
                  <a:pt x="447757" y="134705"/>
                  <a:pt x="501033" y="148658"/>
                  <a:pt x="499763" y="210811"/>
                </a:cubicBezTo>
                <a:cubicBezTo>
                  <a:pt x="499763" y="247596"/>
                  <a:pt x="464247" y="283112"/>
                  <a:pt x="422389" y="295797"/>
                </a:cubicBezTo>
                <a:cubicBezTo>
                  <a:pt x="371653" y="311018"/>
                  <a:pt x="319645" y="295797"/>
                  <a:pt x="287933" y="281844"/>
                </a:cubicBezTo>
                <a:lnTo>
                  <a:pt x="287933" y="213348"/>
                </a:lnTo>
                <a:cubicBezTo>
                  <a:pt x="314573" y="231106"/>
                  <a:pt x="338671" y="242522"/>
                  <a:pt x="367845" y="242522"/>
                </a:cubicBezTo>
                <a:cubicBezTo>
                  <a:pt x="385605" y="242522"/>
                  <a:pt x="412241" y="233643"/>
                  <a:pt x="412241" y="209543"/>
                </a:cubicBezTo>
                <a:cubicBezTo>
                  <a:pt x="412241" y="189248"/>
                  <a:pt x="393215" y="182906"/>
                  <a:pt x="381797" y="176564"/>
                </a:cubicBezTo>
                <a:cubicBezTo>
                  <a:pt x="318377" y="142316"/>
                  <a:pt x="337403" y="72552"/>
                  <a:pt x="394483" y="66210"/>
                </a:cubicBezTo>
                <a:close/>
                <a:moveTo>
                  <a:pt x="894245" y="9131"/>
                </a:moveTo>
                <a:lnTo>
                  <a:pt x="972889" y="9131"/>
                </a:lnTo>
                <a:lnTo>
                  <a:pt x="972889" y="236181"/>
                </a:lnTo>
                <a:lnTo>
                  <a:pt x="1078169" y="236181"/>
                </a:lnTo>
                <a:lnTo>
                  <a:pt x="1078169" y="295797"/>
                </a:lnTo>
                <a:lnTo>
                  <a:pt x="894245" y="295797"/>
                </a:lnTo>
                <a:close/>
                <a:moveTo>
                  <a:pt x="564453" y="9131"/>
                </a:moveTo>
                <a:lnTo>
                  <a:pt x="650707" y="9131"/>
                </a:lnTo>
                <a:lnTo>
                  <a:pt x="690029" y="181638"/>
                </a:lnTo>
                <a:lnTo>
                  <a:pt x="730617" y="9131"/>
                </a:lnTo>
                <a:lnTo>
                  <a:pt x="816873" y="9131"/>
                </a:lnTo>
                <a:lnTo>
                  <a:pt x="854925" y="295797"/>
                </a:lnTo>
                <a:lnTo>
                  <a:pt x="773745" y="295797"/>
                </a:lnTo>
                <a:lnTo>
                  <a:pt x="759793" y="114411"/>
                </a:lnTo>
                <a:lnTo>
                  <a:pt x="721739" y="295797"/>
                </a:lnTo>
                <a:lnTo>
                  <a:pt x="658317" y="295797"/>
                </a:lnTo>
                <a:lnTo>
                  <a:pt x="621533" y="114411"/>
                </a:lnTo>
                <a:lnTo>
                  <a:pt x="607581" y="295797"/>
                </a:lnTo>
                <a:lnTo>
                  <a:pt x="526401" y="295797"/>
                </a:lnTo>
                <a:close/>
                <a:moveTo>
                  <a:pt x="86253" y="9131"/>
                </a:moveTo>
                <a:lnTo>
                  <a:pt x="183923" y="9131"/>
                </a:lnTo>
                <a:lnTo>
                  <a:pt x="270177" y="295797"/>
                </a:lnTo>
                <a:lnTo>
                  <a:pt x="183923" y="295797"/>
                </a:lnTo>
                <a:lnTo>
                  <a:pt x="172507" y="243791"/>
                </a:lnTo>
                <a:lnTo>
                  <a:pt x="97669" y="243791"/>
                </a:lnTo>
                <a:lnTo>
                  <a:pt x="86253" y="295797"/>
                </a:lnTo>
                <a:lnTo>
                  <a:pt x="0" y="295797"/>
                </a:lnTo>
                <a:close/>
                <a:moveTo>
                  <a:pt x="416643" y="173"/>
                </a:moveTo>
                <a:cubicBezTo>
                  <a:pt x="438563" y="1124"/>
                  <a:pt x="460127" y="5960"/>
                  <a:pt x="478201" y="14205"/>
                </a:cubicBezTo>
                <a:cubicBezTo>
                  <a:pt x="479469" y="31963"/>
                  <a:pt x="480737" y="49721"/>
                  <a:pt x="478201" y="89043"/>
                </a:cubicBezTo>
                <a:cubicBezTo>
                  <a:pt x="407169" y="26889"/>
                  <a:pt x="295545" y="52258"/>
                  <a:pt x="294277" y="109337"/>
                </a:cubicBezTo>
                <a:cubicBezTo>
                  <a:pt x="281911" y="29426"/>
                  <a:pt x="350883" y="-2681"/>
                  <a:pt x="416643" y="173"/>
                </a:cubicBezTo>
                <a:close/>
              </a:path>
            </a:pathLst>
          </a:custGeom>
          <a:solidFill>
            <a:srgbClr val="10069F"/>
          </a:solidFill>
          <a:ln w="12680" cap="flat">
            <a:noFill/>
            <a:prstDash val="solid"/>
            <a:miter/>
          </a:ln>
        </p:spPr>
        <p:txBody>
          <a:bodyPr rtlCol="0" anchor="ctr"/>
          <a:lstStyle>
            <a:defPPr>
              <a:defRPr lang="en-US"/>
            </a:defPPr>
            <a:lvl1pPr marL="0" algn="l" defTabSz="914400" rtl="0" eaLnBrk="1" latinLnBrk="0" hangingPunct="1">
              <a:defRPr sz="1600" kern="1200">
                <a:solidFill>
                  <a:schemeClr val="tx1"/>
                </a:solidFill>
                <a:latin typeface="+mn-lt"/>
                <a:ea typeface="+mn-ea"/>
                <a:cs typeface="+mn-cs"/>
              </a:defRPr>
            </a:lvl1pPr>
            <a:lvl2pPr marL="457200" algn="l" defTabSz="914400" rtl="0" eaLnBrk="1" latinLnBrk="0" hangingPunct="1">
              <a:defRPr sz="1600" kern="1200">
                <a:solidFill>
                  <a:schemeClr val="tx1"/>
                </a:solidFill>
                <a:latin typeface="+mn-lt"/>
                <a:ea typeface="+mn-ea"/>
                <a:cs typeface="+mn-cs"/>
              </a:defRPr>
            </a:lvl2pPr>
            <a:lvl3pPr marL="914400" algn="l" defTabSz="914400" rtl="0" eaLnBrk="1" latinLnBrk="0" hangingPunct="1">
              <a:defRPr sz="1600" kern="1200">
                <a:solidFill>
                  <a:schemeClr val="tx1"/>
                </a:solidFill>
                <a:latin typeface="+mn-lt"/>
                <a:ea typeface="+mn-ea"/>
                <a:cs typeface="+mn-cs"/>
              </a:defRPr>
            </a:lvl3pPr>
            <a:lvl4pPr marL="1371600" algn="l" defTabSz="914400" rtl="0" eaLnBrk="1" latinLnBrk="0" hangingPunct="1">
              <a:defRPr sz="1600" kern="1200">
                <a:solidFill>
                  <a:schemeClr val="tx1"/>
                </a:solidFill>
                <a:latin typeface="+mn-lt"/>
                <a:ea typeface="+mn-ea"/>
                <a:cs typeface="+mn-cs"/>
              </a:defRPr>
            </a:lvl4pPr>
            <a:lvl5pPr marL="1828800" algn="l" defTabSz="914400" rtl="0" eaLnBrk="1" latinLnBrk="0" hangingPunct="1">
              <a:defRPr sz="1600" kern="1200">
                <a:solidFill>
                  <a:schemeClr val="tx1"/>
                </a:solidFill>
                <a:latin typeface="+mn-lt"/>
                <a:ea typeface="+mn-ea"/>
                <a:cs typeface="+mn-cs"/>
              </a:defRPr>
            </a:lvl5pPr>
            <a:lvl6pPr marL="2286000" algn="l" defTabSz="914400" rtl="0" eaLnBrk="1" latinLnBrk="0" hangingPunct="1">
              <a:defRPr sz="1600" kern="1200">
                <a:solidFill>
                  <a:schemeClr val="tx1"/>
                </a:solidFill>
                <a:latin typeface="+mn-lt"/>
                <a:ea typeface="+mn-ea"/>
                <a:cs typeface="+mn-cs"/>
              </a:defRPr>
            </a:lvl6pPr>
            <a:lvl7pPr marL="2743200" algn="l" defTabSz="914400" rtl="0" eaLnBrk="1" latinLnBrk="0" hangingPunct="1">
              <a:defRPr sz="1600" kern="1200">
                <a:solidFill>
                  <a:schemeClr val="tx1"/>
                </a:solidFill>
                <a:latin typeface="+mn-lt"/>
                <a:ea typeface="+mn-ea"/>
                <a:cs typeface="+mn-cs"/>
              </a:defRPr>
            </a:lvl7pPr>
            <a:lvl8pPr marL="3200400" algn="l" defTabSz="914400" rtl="0" eaLnBrk="1" latinLnBrk="0" hangingPunct="1">
              <a:defRPr sz="1600" kern="1200">
                <a:solidFill>
                  <a:schemeClr val="tx1"/>
                </a:solidFill>
                <a:latin typeface="+mn-lt"/>
                <a:ea typeface="+mn-ea"/>
                <a:cs typeface="+mn-cs"/>
              </a:defRPr>
            </a:lvl8pPr>
            <a:lvl9pPr marL="3657600" algn="l" defTabSz="914400" rtl="0" eaLnBrk="1" latinLnBrk="0" hangingPunct="1">
              <a:defRPr sz="1600" kern="1200">
                <a:solidFill>
                  <a:schemeClr val="tx1"/>
                </a:solidFill>
                <a:latin typeface="+mn-lt"/>
                <a:ea typeface="+mn-ea"/>
                <a:cs typeface="+mn-cs"/>
              </a:defRPr>
            </a:lvl9pPr>
          </a:lstStyle>
          <a:p>
            <a:pPr lvl="0"/>
            <a:endParaRPr lang="en-US" sz="2400" baseline="0">
              <a:latin typeface="+mn-lt"/>
              <a:cs typeface="+mn-cs"/>
            </a:endParaRPr>
          </a:p>
        </p:txBody>
      </p:sp>
    </p:spTree>
    <p:extLst>
      <p:ext uri="{BB962C8B-B14F-4D97-AF65-F5344CB8AC3E}">
        <p14:creationId xmlns:p14="http://schemas.microsoft.com/office/powerpoint/2010/main" val="2923006056"/>
      </p:ext>
    </p:extLst>
  </p:cSld>
  <p:clrMapOvr>
    <a:overrideClrMapping bg1="lt1" tx1="dk1" bg2="lt2" tx2="dk2" accent1="accent1" accent2="accent2" accent3="accent3" accent4="accent4" accent5="accent5" accent6="accent6" hlink="hlink" folHlink="folHlink"/>
  </p:clrMapOvr>
  <p:hf hdr="0"/>
  <p:extLst>
    <p:ext uri="{DCECCB84-F9BA-43D5-87BE-67443E8EF086}">
      <p15:sldGuideLst xmlns:p15="http://schemas.microsoft.com/office/powerpoint/2012/main">
        <p15:guide id="1" pos="7083">
          <p15:clr>
            <a:srgbClr val="547EBF"/>
          </p15:clr>
        </p15:guide>
        <p15:guide id="2" orient="horz" pos="863">
          <p15:clr>
            <a:srgbClr val="547EBF"/>
          </p15:clr>
        </p15:guide>
        <p15:guide id="3" pos="243">
          <p15:clr>
            <a:srgbClr val="547EBF"/>
          </p15:clr>
        </p15:guide>
        <p15:guide id="4" orient="horz" pos="3811">
          <p15:clr>
            <a:srgbClr val="547EBF"/>
          </p15:clr>
        </p15:guide>
        <p15:guide id="5" orient="horz" pos="3958">
          <p15:clr>
            <a:srgbClr val="547EBF"/>
          </p15:clr>
        </p15:guide>
        <p15:guide id="7" orient="horz" pos="745">
          <p15:clr>
            <a:srgbClr val="547EBF"/>
          </p15:clr>
        </p15:guide>
        <p15:guide id="8" orient="horz" pos="273">
          <p15:clr>
            <a:srgbClr val="547EBF"/>
          </p15:clr>
        </p15:guide>
        <p15:guide id="9" orient="horz" pos="509">
          <p15:clr>
            <a:srgbClr val="547EBF"/>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2 Contents &#10;with Text" type="twoObjOverTx" preserve="1">
  <p:cSld name="Title 2 Contents &#10;with Text">
    <p:spTree>
      <p:nvGrpSpPr>
        <p:cNvPr id="1" name=""/>
        <p:cNvGrpSpPr/>
        <p:nvPr/>
      </p:nvGrpSpPr>
      <p:grpSpPr>
        <a:xfrm>
          <a:off x="0" y="0"/>
          <a:ext cx="0" cy="0"/>
          <a:chOff x="0" y="0"/>
          <a:chExt cx="0" cy="0"/>
        </a:xfrm>
      </p:grpSpPr>
      <p:sp>
        <p:nvSpPr>
          <p:cNvPr id="3" name="Title">
            <a:extLst>
              <a:ext uri="{FF2B5EF4-FFF2-40B4-BE49-F238E27FC236}">
                <a16:creationId xmlns:a16="http://schemas.microsoft.com/office/drawing/2014/main" id="{8D9DD0FF-5B45-4FAF-B968-1B55041AE99F}"/>
              </a:ext>
            </a:extLst>
          </p:cNvPr>
          <p:cNvSpPr>
            <a:spLocks noGrp="1"/>
          </p:cNvSpPr>
          <p:nvPr>
            <p:ph type="title"/>
          </p:nvPr>
        </p:nvSpPr>
        <p:spPr/>
        <p:txBody>
          <a:bodyPr/>
          <a:lstStyle>
            <a:lvl1pPr>
              <a:defRPr>
                <a:solidFill>
                  <a:schemeClr val="accent1"/>
                </a:solidFill>
              </a:defRPr>
            </a:lvl1pPr>
          </a:lstStyle>
          <a:p>
            <a:r>
              <a:rPr lang="en-US"/>
              <a:t>Click to edit Master title style</a:t>
            </a:r>
          </a:p>
        </p:txBody>
      </p:sp>
      <p:sp>
        <p:nvSpPr>
          <p:cNvPr id="2" name="Subtitle">
            <a:extLst>
              <a:ext uri="{FF2B5EF4-FFF2-40B4-BE49-F238E27FC236}">
                <a16:creationId xmlns:a16="http://schemas.microsoft.com/office/drawing/2014/main" id="{CF633BB3-6A8A-4BE4-8C1D-551FAE06F8E5}"/>
              </a:ext>
            </a:extLst>
          </p:cNvPr>
          <p:cNvSpPr>
            <a:spLocks noGrp="1"/>
          </p:cNvSpPr>
          <p:nvPr>
            <p:ph type="subTitle" idx="1" hasCustomPrompt="1"/>
          </p:nvPr>
        </p:nvSpPr>
        <p:spPr>
          <a:xfrm>
            <a:off x="385763" y="808038"/>
            <a:ext cx="10858237" cy="374650"/>
          </a:xfrm>
        </p:spPr>
        <p:txBody>
          <a:bodyPr vert="horz" lIns="0" tIns="3600" rIns="0" bIns="0" rtlCol="0">
            <a:noAutofit/>
          </a:bodyPr>
          <a:lstStyle>
            <a:lvl1pPr>
              <a:defRPr lang="en-US" sz="2000" dirty="0">
                <a:solidFill>
                  <a:schemeClr val="accent1"/>
                </a:solidFill>
              </a:defRPr>
            </a:lvl1pPr>
          </a:lstStyle>
          <a:p>
            <a:pPr lvl="0"/>
            <a:r>
              <a:rPr lang="en-US"/>
              <a:t>Click to edit Master subtitle styles</a:t>
            </a:r>
          </a:p>
        </p:txBody>
      </p:sp>
      <p:sp>
        <p:nvSpPr>
          <p:cNvPr id="21" name="Content Placeholder left">
            <a:extLst>
              <a:ext uri="{FF2B5EF4-FFF2-40B4-BE49-F238E27FC236}">
                <a16:creationId xmlns:a16="http://schemas.microsoft.com/office/drawing/2014/main" id="{C6377AC0-D12A-439C-B048-7CE4C8818606}"/>
              </a:ext>
            </a:extLst>
          </p:cNvPr>
          <p:cNvSpPr>
            <a:spLocks noGrp="1"/>
          </p:cNvSpPr>
          <p:nvPr>
            <p:ph sz="quarter" idx="21"/>
          </p:nvPr>
        </p:nvSpPr>
        <p:spPr>
          <a:xfrm>
            <a:off x="386400" y="1370013"/>
            <a:ext cx="5241600" cy="3088587"/>
          </a:xfrm>
        </p:spPr>
        <p:txBody>
          <a:bodyPr vert="horz" lIns="0" tIns="0" rIns="0" bIns="0" rtlCol="0">
            <a:noAutofit/>
          </a:bodyPr>
          <a:lstStyle>
            <a:lvl1pPr>
              <a:defRPr lang="en-US" dirty="0"/>
            </a:lvl1pPr>
            <a:lvl2pPr>
              <a:defRPr lang="en-US" dirty="0"/>
            </a:lvl2pPr>
            <a:lvl3pPr>
              <a:defRPr lang="en-US" dirty="0"/>
            </a:lvl3pPr>
            <a:lvl4pPr>
              <a:defRPr lang="en-US" dirty="0"/>
            </a:lvl4pPr>
            <a:lvl5pPr>
              <a:defRPr lang="en-US" dirty="0"/>
            </a:lvl5pPr>
            <a:lvl6pPr>
              <a:defRPr lang="en-US" dirty="0"/>
            </a:lvl6pPr>
            <a:lvl7pPr>
              <a:defRPr lang="en-US" dirty="0"/>
            </a:lvl7pPr>
            <a:lvl8pPr>
              <a:defRPr lang="en-US" dirty="0"/>
            </a:lvl8pPr>
            <a:lvl9pPr>
              <a:defRPr lang="en-US" dirty="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2" name="Content Placeholder right">
            <a:extLst>
              <a:ext uri="{FF2B5EF4-FFF2-40B4-BE49-F238E27FC236}">
                <a16:creationId xmlns:a16="http://schemas.microsoft.com/office/drawing/2014/main" id="{EC6E7A83-9797-4BE9-93CC-79CCAEF0A0E0}"/>
              </a:ext>
            </a:extLst>
          </p:cNvPr>
          <p:cNvSpPr>
            <a:spLocks noGrp="1"/>
          </p:cNvSpPr>
          <p:nvPr>
            <p:ph sz="quarter" idx="22"/>
          </p:nvPr>
        </p:nvSpPr>
        <p:spPr>
          <a:xfrm>
            <a:off x="6002400" y="1370013"/>
            <a:ext cx="5241862" cy="3088587"/>
          </a:xfrm>
        </p:spPr>
        <p:txBody>
          <a:bodyPr vert="horz" lIns="0" tIns="0" rIns="0" bIns="0" rtlCol="0">
            <a:noAutofit/>
          </a:bodyPr>
          <a:lstStyle>
            <a:lvl1pPr>
              <a:defRPr lang="en-US" dirty="0"/>
            </a:lvl1pPr>
            <a:lvl2pPr>
              <a:defRPr lang="en-US" dirty="0"/>
            </a:lvl2pPr>
            <a:lvl3pPr>
              <a:defRPr lang="en-US" dirty="0"/>
            </a:lvl3pPr>
            <a:lvl4pPr>
              <a:defRPr lang="en-US" dirty="0"/>
            </a:lvl4pPr>
            <a:lvl5pPr>
              <a:defRPr lang="en-US" dirty="0"/>
            </a:lvl5pPr>
            <a:lvl6pPr>
              <a:defRPr lang="en-US" dirty="0"/>
            </a:lvl6pPr>
            <a:lvl7pPr>
              <a:defRPr lang="en-US" dirty="0"/>
            </a:lvl7pPr>
            <a:lvl8pPr>
              <a:defRPr lang="en-US" dirty="0"/>
            </a:lvl8pPr>
            <a:lvl9pPr>
              <a:defRPr lang="en-US" dirty="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left">
            <a:extLst>
              <a:ext uri="{FF2B5EF4-FFF2-40B4-BE49-F238E27FC236}">
                <a16:creationId xmlns:a16="http://schemas.microsoft.com/office/drawing/2014/main" id="{0CFC4BF5-DB1E-4713-9E98-00F92C026BCD}"/>
              </a:ext>
            </a:extLst>
          </p:cNvPr>
          <p:cNvSpPr>
            <a:spLocks noGrp="1"/>
          </p:cNvSpPr>
          <p:nvPr>
            <p:ph type="body" sz="quarter" idx="11"/>
          </p:nvPr>
        </p:nvSpPr>
        <p:spPr>
          <a:xfrm>
            <a:off x="385763" y="4646010"/>
            <a:ext cx="5242237" cy="1404006"/>
          </a:xfrm>
        </p:spPr>
        <p:txBody>
          <a:bodyPr vert="horz" lIns="0" tIns="0" rIns="0" bIns="0" rtlCol="0">
            <a:noAutofit/>
          </a:bodyPr>
          <a:lstStyle>
            <a:lvl1pPr>
              <a:defRPr lang="en-US" dirty="0"/>
            </a:lvl1pPr>
            <a:lvl2pPr>
              <a:defRPr lang="en-US" dirty="0"/>
            </a:lvl2pPr>
            <a:lvl3pPr>
              <a:defRPr lang="en-US" dirty="0"/>
            </a:lvl3pPr>
            <a:lvl4pPr>
              <a:defRPr lang="en-US" dirty="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right">
            <a:extLst>
              <a:ext uri="{FF2B5EF4-FFF2-40B4-BE49-F238E27FC236}">
                <a16:creationId xmlns:a16="http://schemas.microsoft.com/office/drawing/2014/main" id="{2736EA48-A5FD-471F-8C50-CAC9BAAFCCB0}"/>
              </a:ext>
            </a:extLst>
          </p:cNvPr>
          <p:cNvSpPr>
            <a:spLocks noGrp="1"/>
          </p:cNvSpPr>
          <p:nvPr>
            <p:ph type="body" sz="quarter" idx="12"/>
          </p:nvPr>
        </p:nvSpPr>
        <p:spPr>
          <a:xfrm>
            <a:off x="6002400" y="4645800"/>
            <a:ext cx="5237781" cy="1404000"/>
          </a:xfrm>
        </p:spPr>
        <p:txBody>
          <a:bodyPr vert="horz" lIns="0" tIns="0" rIns="0" bIns="0" rtlCol="0">
            <a:noAutofit/>
          </a:bodyPr>
          <a:lstStyle>
            <a:lvl1pPr>
              <a:defRPr lang="en-US" dirty="0"/>
            </a:lvl1pPr>
            <a:lvl2pPr>
              <a:defRPr lang="en-US" dirty="0"/>
            </a:lvl2pPr>
            <a:lvl3pPr>
              <a:defRPr lang="en-US" dirty="0"/>
            </a:lvl3pPr>
            <a:lvl4pPr>
              <a:defRPr lang="en-US" dirty="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0FFBE53-5DCA-4779-8AAF-DDEF8984ED07}"/>
              </a:ext>
            </a:extLst>
          </p:cNvPr>
          <p:cNvSpPr>
            <a:spLocks noGrp="1"/>
          </p:cNvSpPr>
          <p:nvPr>
            <p:ph type="dt" sz="half" idx="23"/>
          </p:nvPr>
        </p:nvSpPr>
        <p:spPr/>
        <p:txBody>
          <a:bodyPr/>
          <a:lstStyle/>
          <a:p>
            <a:pPr>
              <a:lnSpc>
                <a:spcPct val="110000"/>
              </a:lnSpc>
              <a:spcAft>
                <a:spcPts val="0"/>
              </a:spcAft>
            </a:pPr>
            <a:r>
              <a:rPr lang="en-US"/>
              <a:t>Month Day, Year</a:t>
            </a:r>
          </a:p>
        </p:txBody>
      </p:sp>
      <p:sp>
        <p:nvSpPr>
          <p:cNvPr id="8" name="Footer Placeholder 7">
            <a:extLst>
              <a:ext uri="{FF2B5EF4-FFF2-40B4-BE49-F238E27FC236}">
                <a16:creationId xmlns:a16="http://schemas.microsoft.com/office/drawing/2014/main" id="{2091EF74-A273-4D9F-BFB8-4F3A848D8DA5}"/>
              </a:ext>
            </a:extLst>
          </p:cNvPr>
          <p:cNvSpPr>
            <a:spLocks noGrp="1"/>
          </p:cNvSpPr>
          <p:nvPr>
            <p:ph type="ftr" sz="quarter" idx="24"/>
          </p:nvPr>
        </p:nvSpPr>
        <p:spPr/>
        <p:txBody>
          <a:bodyPr/>
          <a:lstStyle/>
          <a:p>
            <a:pPr>
              <a:lnSpc>
                <a:spcPct val="110000"/>
              </a:lnSpc>
              <a:spcAft>
                <a:spcPts val="0"/>
              </a:spcAft>
            </a:pPr>
            <a:r>
              <a:rPr lang="en-US"/>
              <a:t> </a:t>
            </a:r>
          </a:p>
        </p:txBody>
      </p:sp>
      <p:sp>
        <p:nvSpPr>
          <p:cNvPr id="9" name="Slide Number Placeholder 8">
            <a:extLst>
              <a:ext uri="{FF2B5EF4-FFF2-40B4-BE49-F238E27FC236}">
                <a16:creationId xmlns:a16="http://schemas.microsoft.com/office/drawing/2014/main" id="{30DA29FB-8CE8-4CA8-BAAF-0562B530F84B}"/>
              </a:ext>
            </a:extLst>
          </p:cNvPr>
          <p:cNvSpPr>
            <a:spLocks noGrp="1"/>
          </p:cNvSpPr>
          <p:nvPr>
            <p:ph type="sldNum" sz="quarter" idx="25"/>
          </p:nvPr>
        </p:nvSpPr>
        <p:spPr>
          <a:xfrm>
            <a:off x="11431200" y="6518273"/>
            <a:ext cx="655199" cy="139701"/>
          </a:xfrm>
          <a:prstGeom prst="rect">
            <a:avLst/>
          </a:prstGeom>
        </p:spPr>
        <p:txBody>
          <a:bodyPr/>
          <a:lstStyle/>
          <a:p>
            <a:pPr algn="r">
              <a:lnSpc>
                <a:spcPct val="110000"/>
              </a:lnSpc>
              <a:spcAft>
                <a:spcPts val="0"/>
              </a:spcAft>
            </a:pPr>
            <a:r>
              <a:rPr lang="en-US"/>
              <a:t>Page </a:t>
            </a:r>
            <a:fld id="{A2218858-49EA-4BF8-8EFE-B88A4580565A}" type="slidenum">
              <a:rPr/>
              <a:pPr algn="r">
                <a:lnSpc>
                  <a:spcPct val="110000"/>
                </a:lnSpc>
                <a:spcAft>
                  <a:spcPts val="0"/>
                </a:spcAft>
              </a:pPr>
              <a:t>‹#›</a:t>
            </a:fld>
            <a:endParaRPr lang="en-US"/>
          </a:p>
        </p:txBody>
      </p:sp>
    </p:spTree>
    <p:extLst>
      <p:ext uri="{BB962C8B-B14F-4D97-AF65-F5344CB8AC3E}">
        <p14:creationId xmlns:p14="http://schemas.microsoft.com/office/powerpoint/2010/main" val="1922039831"/>
      </p:ext>
    </p:extLst>
  </p:cSld>
  <p:clrMapOvr>
    <a:masterClrMapping/>
  </p:clrMapOvr>
  <p:hf hdr="0"/>
  <p:extLst>
    <p:ext uri="{DCECCB84-F9BA-43D5-87BE-67443E8EF086}">
      <p15:sldGuideLst xmlns:p15="http://schemas.microsoft.com/office/powerpoint/2012/main">
        <p15:guide id="1" pos="7083">
          <p15:clr>
            <a:srgbClr val="547EBF"/>
          </p15:clr>
        </p15:guide>
        <p15:guide id="2" orient="horz" pos="273">
          <p15:clr>
            <a:srgbClr val="547EBF"/>
          </p15:clr>
        </p15:guide>
        <p15:guide id="3" orient="horz" pos="509">
          <p15:clr>
            <a:srgbClr val="547EBF"/>
          </p15:clr>
        </p15:guide>
        <p15:guide id="4" orient="horz" pos="745">
          <p15:clr>
            <a:srgbClr val="547EBF"/>
          </p15:clr>
        </p15:guide>
        <p15:guide id="5" orient="horz" pos="863">
          <p15:clr>
            <a:srgbClr val="547EBF"/>
          </p15:clr>
        </p15:guide>
        <p15:guide id="6" orient="horz" pos="2809">
          <p15:clr>
            <a:srgbClr val="547EBF"/>
          </p15:clr>
        </p15:guide>
        <p15:guide id="7" orient="horz" pos="2926">
          <p15:clr>
            <a:srgbClr val="547EBF"/>
          </p15:clr>
        </p15:guide>
        <p15:guide id="8" orient="horz" pos="3811">
          <p15:clr>
            <a:srgbClr val="547EBF"/>
          </p15:clr>
        </p15:guide>
        <p15:guide id="9" orient="horz" pos="3958">
          <p15:clr>
            <a:srgbClr val="547EBF"/>
          </p15:clr>
        </p15:guide>
        <p15:guide id="10" pos="243">
          <p15:clr>
            <a:srgbClr val="547EBF"/>
          </p15:clr>
        </p15:guide>
        <p15:guide id="11" pos="3545">
          <p15:clr>
            <a:srgbClr val="547EBF"/>
          </p15:clr>
        </p15:guide>
        <p15:guide id="12" pos="3781">
          <p15:clr>
            <a:srgbClr val="547EBF"/>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3 Contents &#10;with Text" preserve="1">
  <p:cSld name="Title 3 Contents &#10;with Text">
    <p:spTree>
      <p:nvGrpSpPr>
        <p:cNvPr id="1" name=""/>
        <p:cNvGrpSpPr/>
        <p:nvPr/>
      </p:nvGrpSpPr>
      <p:grpSpPr>
        <a:xfrm>
          <a:off x="0" y="0"/>
          <a:ext cx="0" cy="0"/>
          <a:chOff x="0" y="0"/>
          <a:chExt cx="0" cy="0"/>
        </a:xfrm>
      </p:grpSpPr>
      <p:sp>
        <p:nvSpPr>
          <p:cNvPr id="3" name="Title">
            <a:extLst>
              <a:ext uri="{FF2B5EF4-FFF2-40B4-BE49-F238E27FC236}">
                <a16:creationId xmlns:a16="http://schemas.microsoft.com/office/drawing/2014/main" id="{8D9DD0FF-5B45-4FAF-B968-1B55041AE99F}"/>
              </a:ext>
            </a:extLst>
          </p:cNvPr>
          <p:cNvSpPr>
            <a:spLocks noGrp="1"/>
          </p:cNvSpPr>
          <p:nvPr>
            <p:ph type="title"/>
          </p:nvPr>
        </p:nvSpPr>
        <p:spPr/>
        <p:txBody>
          <a:bodyPr/>
          <a:lstStyle>
            <a:lvl1pPr>
              <a:defRPr>
                <a:solidFill>
                  <a:schemeClr val="accent1"/>
                </a:solidFill>
              </a:defRPr>
            </a:lvl1pPr>
          </a:lstStyle>
          <a:p>
            <a:r>
              <a:rPr lang="en-US"/>
              <a:t>Click to edit Master title style</a:t>
            </a:r>
          </a:p>
        </p:txBody>
      </p:sp>
      <p:sp>
        <p:nvSpPr>
          <p:cNvPr id="2" name="Subtitle">
            <a:extLst>
              <a:ext uri="{FF2B5EF4-FFF2-40B4-BE49-F238E27FC236}">
                <a16:creationId xmlns:a16="http://schemas.microsoft.com/office/drawing/2014/main" id="{CF633BB3-6A8A-4BE4-8C1D-551FAE06F8E5}"/>
              </a:ext>
            </a:extLst>
          </p:cNvPr>
          <p:cNvSpPr>
            <a:spLocks noGrp="1"/>
          </p:cNvSpPr>
          <p:nvPr>
            <p:ph type="subTitle" idx="1" hasCustomPrompt="1"/>
          </p:nvPr>
        </p:nvSpPr>
        <p:spPr>
          <a:xfrm>
            <a:off x="385763" y="808038"/>
            <a:ext cx="10858237" cy="374650"/>
          </a:xfrm>
        </p:spPr>
        <p:txBody>
          <a:bodyPr vert="horz" lIns="0" tIns="3600" rIns="0" bIns="0" rtlCol="0">
            <a:noAutofit/>
          </a:bodyPr>
          <a:lstStyle>
            <a:lvl1pPr>
              <a:defRPr lang="en-US" sz="2000" dirty="0">
                <a:solidFill>
                  <a:schemeClr val="accent1"/>
                </a:solidFill>
              </a:defRPr>
            </a:lvl1pPr>
          </a:lstStyle>
          <a:p>
            <a:pPr lvl="0"/>
            <a:r>
              <a:rPr lang="en-US"/>
              <a:t>Click to edit Master subtitle styles</a:t>
            </a:r>
          </a:p>
        </p:txBody>
      </p:sp>
      <p:sp>
        <p:nvSpPr>
          <p:cNvPr id="21" name="Content Placeholder left">
            <a:extLst>
              <a:ext uri="{FF2B5EF4-FFF2-40B4-BE49-F238E27FC236}">
                <a16:creationId xmlns:a16="http://schemas.microsoft.com/office/drawing/2014/main" id="{C6377AC0-D12A-439C-B048-7CE4C8818606}"/>
              </a:ext>
            </a:extLst>
          </p:cNvPr>
          <p:cNvSpPr>
            <a:spLocks noGrp="1"/>
          </p:cNvSpPr>
          <p:nvPr>
            <p:ph sz="quarter" idx="21"/>
          </p:nvPr>
        </p:nvSpPr>
        <p:spPr>
          <a:xfrm>
            <a:off x="386400" y="1370013"/>
            <a:ext cx="3369600" cy="3088587"/>
          </a:xfrm>
        </p:spPr>
        <p:txBody>
          <a:bodyPr vert="horz" lIns="0" tIns="0" rIns="0" bIns="0" rtlCol="0">
            <a:noAutofit/>
          </a:bodyPr>
          <a:lstStyle>
            <a:lvl1pPr>
              <a:defRPr lang="en-US" dirty="0"/>
            </a:lvl1pPr>
            <a:lvl2pPr>
              <a:defRPr lang="en-US" dirty="0"/>
            </a:lvl2pPr>
            <a:lvl3pPr>
              <a:defRPr lang="en-US" dirty="0"/>
            </a:lvl3pPr>
            <a:lvl4pPr>
              <a:defRPr lang="en-US" dirty="0"/>
            </a:lvl4pPr>
            <a:lvl5pPr>
              <a:defRPr lang="en-US" dirty="0"/>
            </a:lvl5pPr>
            <a:lvl6pPr>
              <a:defRPr lang="en-US" dirty="0"/>
            </a:lvl6pPr>
            <a:lvl7pPr>
              <a:defRPr lang="en-US" dirty="0"/>
            </a:lvl7pPr>
            <a:lvl8pPr>
              <a:defRPr lang="en-US" dirty="0"/>
            </a:lvl8pPr>
            <a:lvl9pPr>
              <a:defRPr lang="en-US" dirty="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2" name="Content Placeholder center">
            <a:extLst>
              <a:ext uri="{FF2B5EF4-FFF2-40B4-BE49-F238E27FC236}">
                <a16:creationId xmlns:a16="http://schemas.microsoft.com/office/drawing/2014/main" id="{EC6E7A83-9797-4BE9-93CC-79CCAEF0A0E0}"/>
              </a:ext>
            </a:extLst>
          </p:cNvPr>
          <p:cNvSpPr>
            <a:spLocks noGrp="1"/>
          </p:cNvSpPr>
          <p:nvPr>
            <p:ph sz="quarter" idx="22"/>
          </p:nvPr>
        </p:nvSpPr>
        <p:spPr>
          <a:xfrm>
            <a:off x="4130400" y="1369800"/>
            <a:ext cx="3369600" cy="3088587"/>
          </a:xfrm>
        </p:spPr>
        <p:txBody>
          <a:bodyPr vert="horz" lIns="0" tIns="0" rIns="0" bIns="0" rtlCol="0">
            <a:noAutofit/>
          </a:bodyPr>
          <a:lstStyle>
            <a:lvl1pPr>
              <a:defRPr lang="en-US" dirty="0"/>
            </a:lvl1pPr>
            <a:lvl2pPr>
              <a:defRPr lang="en-US" dirty="0"/>
            </a:lvl2pPr>
            <a:lvl3pPr>
              <a:defRPr lang="en-US" dirty="0"/>
            </a:lvl3pPr>
            <a:lvl4pPr>
              <a:defRPr lang="en-US" dirty="0"/>
            </a:lvl4pPr>
            <a:lvl5pPr>
              <a:defRPr lang="en-US" dirty="0"/>
            </a:lvl5pPr>
            <a:lvl6pPr>
              <a:defRPr lang="en-US" dirty="0"/>
            </a:lvl6pPr>
            <a:lvl7pPr>
              <a:defRPr lang="en-US" dirty="0"/>
            </a:lvl7pPr>
            <a:lvl8pPr>
              <a:defRPr lang="en-US" dirty="0"/>
            </a:lvl8pPr>
            <a:lvl9pPr>
              <a:defRPr lang="en-US" dirty="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Content Placeholder right">
            <a:extLst>
              <a:ext uri="{FF2B5EF4-FFF2-40B4-BE49-F238E27FC236}">
                <a16:creationId xmlns:a16="http://schemas.microsoft.com/office/drawing/2014/main" id="{050396BA-273E-425D-AD91-83515A91269F}"/>
              </a:ext>
            </a:extLst>
          </p:cNvPr>
          <p:cNvSpPr>
            <a:spLocks noGrp="1"/>
          </p:cNvSpPr>
          <p:nvPr>
            <p:ph sz="quarter" idx="23"/>
          </p:nvPr>
        </p:nvSpPr>
        <p:spPr>
          <a:xfrm>
            <a:off x="7874399" y="1369800"/>
            <a:ext cx="3369863" cy="3088587"/>
          </a:xfrm>
        </p:spPr>
        <p:txBody>
          <a:bodyPr vert="horz" lIns="0" tIns="0" rIns="0" bIns="0" rtlCol="0">
            <a:noAutofit/>
          </a:bodyPr>
          <a:lstStyle>
            <a:lvl1pPr>
              <a:defRPr lang="en-US" dirty="0"/>
            </a:lvl1pPr>
            <a:lvl2pPr>
              <a:defRPr lang="en-US" dirty="0"/>
            </a:lvl2pPr>
            <a:lvl3pPr>
              <a:defRPr lang="en-US" dirty="0"/>
            </a:lvl3pPr>
            <a:lvl4pPr>
              <a:defRPr lang="en-US" dirty="0"/>
            </a:lvl4pPr>
            <a:lvl5pPr>
              <a:defRPr lang="en-US" noProof="0" dirty="0"/>
            </a:lvl5pPr>
            <a:lvl6pPr>
              <a:defRPr lang="en-US" dirty="0"/>
            </a:lvl6pPr>
            <a:lvl7pPr>
              <a:defRPr lang="en-US" dirty="0"/>
            </a:lvl7pPr>
            <a:lvl8pPr>
              <a:defRPr lang="en-US" dirty="0"/>
            </a:lvl8pPr>
            <a:lvl9pPr>
              <a:defRPr lang="en-US" dirty="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kumimoji="0" lang="en-US" sz="1000" b="0" i="0" u="none" strike="noStrike" kern="1200" cap="none" spc="0" normalizeH="0" baseline="0" noProof="0">
              <a:ln>
                <a:noFill/>
              </a:ln>
              <a:solidFill>
                <a:srgbClr val="000000"/>
              </a:solidFill>
              <a:effectLst/>
              <a:uLnTx/>
              <a:uFillTx/>
              <a:latin typeface="Arial"/>
              <a:ea typeface="Microsoft JhengHei"/>
              <a:cs typeface="Arial"/>
            </a:endParaRPr>
          </a:p>
        </p:txBody>
      </p:sp>
      <p:sp>
        <p:nvSpPr>
          <p:cNvPr id="12" name="Text Placeholder left">
            <a:extLst>
              <a:ext uri="{FF2B5EF4-FFF2-40B4-BE49-F238E27FC236}">
                <a16:creationId xmlns:a16="http://schemas.microsoft.com/office/drawing/2014/main" id="{A8886709-9610-483F-92CC-2A72A3FBEFDB}"/>
              </a:ext>
            </a:extLst>
          </p:cNvPr>
          <p:cNvSpPr>
            <a:spLocks noGrp="1"/>
          </p:cNvSpPr>
          <p:nvPr>
            <p:ph type="body" sz="quarter" idx="11"/>
          </p:nvPr>
        </p:nvSpPr>
        <p:spPr>
          <a:xfrm>
            <a:off x="385763" y="4645797"/>
            <a:ext cx="3370237" cy="1404003"/>
          </a:xfrm>
        </p:spPr>
        <p:txBody>
          <a:bodyPr vert="horz" lIns="0" tIns="0" rIns="0" bIns="0" rtlCol="0">
            <a:noAutofit/>
          </a:bodyPr>
          <a:lstStyle>
            <a:lvl1pPr>
              <a:defRPr lang="en-US" dirty="0"/>
            </a:lvl1pPr>
            <a:lvl2pPr>
              <a:defRPr lang="en-US" dirty="0"/>
            </a:lvl2pPr>
            <a:lvl3pPr>
              <a:defRPr lang="en-US" dirty="0"/>
            </a:lvl3pPr>
            <a:lvl4pPr>
              <a:defRPr lang="en-US" dirty="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center">
            <a:extLst>
              <a:ext uri="{FF2B5EF4-FFF2-40B4-BE49-F238E27FC236}">
                <a16:creationId xmlns:a16="http://schemas.microsoft.com/office/drawing/2014/main" id="{C5D6C4C1-1748-4F13-BF71-CB0B1D588BAB}"/>
              </a:ext>
            </a:extLst>
          </p:cNvPr>
          <p:cNvSpPr>
            <a:spLocks noGrp="1"/>
          </p:cNvSpPr>
          <p:nvPr>
            <p:ph type="body" sz="quarter" idx="12"/>
          </p:nvPr>
        </p:nvSpPr>
        <p:spPr>
          <a:xfrm>
            <a:off x="4130400" y="4645800"/>
            <a:ext cx="3367372" cy="1403997"/>
          </a:xfrm>
        </p:spPr>
        <p:txBody>
          <a:bodyPr vert="horz" lIns="0" tIns="0" rIns="0" bIns="0" rtlCol="0">
            <a:noAutofit/>
          </a:bodyPr>
          <a:lstStyle>
            <a:lvl1pPr>
              <a:defRPr lang="en-US" dirty="0"/>
            </a:lvl1pPr>
            <a:lvl2pPr>
              <a:defRPr lang="en-US" dirty="0"/>
            </a:lvl2pPr>
            <a:lvl3pPr>
              <a:defRPr lang="en-US" dirty="0"/>
            </a:lvl3pPr>
            <a:lvl4pPr>
              <a:defRPr lang="en-US" dirty="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ext Placeholder right">
            <a:extLst>
              <a:ext uri="{FF2B5EF4-FFF2-40B4-BE49-F238E27FC236}">
                <a16:creationId xmlns:a16="http://schemas.microsoft.com/office/drawing/2014/main" id="{137B864B-E3EF-48FF-9B48-5900C6762F55}"/>
              </a:ext>
            </a:extLst>
          </p:cNvPr>
          <p:cNvSpPr>
            <a:spLocks noGrp="1"/>
          </p:cNvSpPr>
          <p:nvPr>
            <p:ph type="body" sz="quarter" idx="13"/>
          </p:nvPr>
        </p:nvSpPr>
        <p:spPr>
          <a:xfrm>
            <a:off x="7876628" y="4645800"/>
            <a:ext cx="3367372" cy="1403997"/>
          </a:xfrm>
        </p:spPr>
        <p:txBody>
          <a:bodyPr vert="horz" lIns="0" tIns="0" rIns="0" bIns="0" rtlCol="0">
            <a:noAutofit/>
          </a:bodyPr>
          <a:lstStyle>
            <a:lvl1pPr>
              <a:defRPr lang="en-US" dirty="0"/>
            </a:lvl1pPr>
            <a:lvl2pPr>
              <a:defRPr lang="en-US" dirty="0"/>
            </a:lvl2pPr>
            <a:lvl3pPr>
              <a:defRPr lang="en-US" dirty="0"/>
            </a:lvl3pPr>
            <a:lvl4pPr>
              <a:defRPr lang="en-US" dirty="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Date Placeholder 9">
            <a:extLst>
              <a:ext uri="{FF2B5EF4-FFF2-40B4-BE49-F238E27FC236}">
                <a16:creationId xmlns:a16="http://schemas.microsoft.com/office/drawing/2014/main" id="{1E5C7900-745E-4006-AAFE-0C3258E3DCEF}"/>
              </a:ext>
            </a:extLst>
          </p:cNvPr>
          <p:cNvSpPr>
            <a:spLocks noGrp="1"/>
          </p:cNvSpPr>
          <p:nvPr>
            <p:ph type="dt" sz="half" idx="24"/>
          </p:nvPr>
        </p:nvSpPr>
        <p:spPr/>
        <p:txBody>
          <a:bodyPr/>
          <a:lstStyle/>
          <a:p>
            <a:pPr>
              <a:lnSpc>
                <a:spcPct val="110000"/>
              </a:lnSpc>
              <a:spcAft>
                <a:spcPts val="0"/>
              </a:spcAft>
            </a:pPr>
            <a:r>
              <a:rPr lang="en-US"/>
              <a:t>Month Day, Year</a:t>
            </a:r>
          </a:p>
        </p:txBody>
      </p:sp>
      <p:sp>
        <p:nvSpPr>
          <p:cNvPr id="11" name="Footer Placeholder 10">
            <a:extLst>
              <a:ext uri="{FF2B5EF4-FFF2-40B4-BE49-F238E27FC236}">
                <a16:creationId xmlns:a16="http://schemas.microsoft.com/office/drawing/2014/main" id="{F2F9DF32-2956-4A1E-80B3-89A1D1BB0C35}"/>
              </a:ext>
            </a:extLst>
          </p:cNvPr>
          <p:cNvSpPr>
            <a:spLocks noGrp="1"/>
          </p:cNvSpPr>
          <p:nvPr>
            <p:ph type="ftr" sz="quarter" idx="25"/>
          </p:nvPr>
        </p:nvSpPr>
        <p:spPr/>
        <p:txBody>
          <a:bodyPr/>
          <a:lstStyle/>
          <a:p>
            <a:pPr>
              <a:lnSpc>
                <a:spcPct val="110000"/>
              </a:lnSpc>
              <a:spcAft>
                <a:spcPts val="0"/>
              </a:spcAft>
            </a:pPr>
            <a:r>
              <a:rPr lang="en-US"/>
              <a:t> </a:t>
            </a:r>
          </a:p>
        </p:txBody>
      </p:sp>
      <p:sp>
        <p:nvSpPr>
          <p:cNvPr id="15" name="Slide Number Placeholder 14">
            <a:extLst>
              <a:ext uri="{FF2B5EF4-FFF2-40B4-BE49-F238E27FC236}">
                <a16:creationId xmlns:a16="http://schemas.microsoft.com/office/drawing/2014/main" id="{C0A82D22-5BA5-44CE-BE69-87DDF0144BE9}"/>
              </a:ext>
            </a:extLst>
          </p:cNvPr>
          <p:cNvSpPr>
            <a:spLocks noGrp="1"/>
          </p:cNvSpPr>
          <p:nvPr>
            <p:ph type="sldNum" sz="quarter" idx="26"/>
          </p:nvPr>
        </p:nvSpPr>
        <p:spPr>
          <a:xfrm>
            <a:off x="11431200" y="6518273"/>
            <a:ext cx="655199" cy="139701"/>
          </a:xfrm>
          <a:prstGeom prst="rect">
            <a:avLst/>
          </a:prstGeom>
        </p:spPr>
        <p:txBody>
          <a:bodyPr/>
          <a:lstStyle/>
          <a:p>
            <a:pPr algn="r">
              <a:lnSpc>
                <a:spcPct val="110000"/>
              </a:lnSpc>
              <a:spcAft>
                <a:spcPts val="0"/>
              </a:spcAft>
            </a:pPr>
            <a:r>
              <a:rPr lang="en-US"/>
              <a:t>Page </a:t>
            </a:r>
            <a:fld id="{A2218858-49EA-4BF8-8EFE-B88A4580565A}" type="slidenum">
              <a:rPr/>
              <a:pPr algn="r">
                <a:lnSpc>
                  <a:spcPct val="110000"/>
                </a:lnSpc>
                <a:spcAft>
                  <a:spcPts val="0"/>
                </a:spcAft>
              </a:pPr>
              <a:t>‹#›</a:t>
            </a:fld>
            <a:endParaRPr lang="en-US"/>
          </a:p>
        </p:txBody>
      </p:sp>
    </p:spTree>
    <p:extLst>
      <p:ext uri="{BB962C8B-B14F-4D97-AF65-F5344CB8AC3E}">
        <p14:creationId xmlns:p14="http://schemas.microsoft.com/office/powerpoint/2010/main" val="3885047204"/>
      </p:ext>
    </p:extLst>
  </p:cSld>
  <p:clrMapOvr>
    <a:masterClrMapping/>
  </p:clrMapOvr>
  <p:hf hdr="0"/>
  <p:extLst>
    <p:ext uri="{DCECCB84-F9BA-43D5-87BE-67443E8EF086}">
      <p15:sldGuideLst xmlns:p15="http://schemas.microsoft.com/office/powerpoint/2012/main">
        <p15:guide id="1" pos="243">
          <p15:clr>
            <a:srgbClr val="547EBF"/>
          </p15:clr>
        </p15:guide>
        <p15:guide id="2" orient="horz" pos="273">
          <p15:clr>
            <a:srgbClr val="547EBF"/>
          </p15:clr>
        </p15:guide>
        <p15:guide id="3" orient="horz" pos="509">
          <p15:clr>
            <a:srgbClr val="547EBF"/>
          </p15:clr>
        </p15:guide>
        <p15:guide id="4" orient="horz" pos="745">
          <p15:clr>
            <a:srgbClr val="547EBF"/>
          </p15:clr>
        </p15:guide>
        <p15:guide id="5" orient="horz" pos="863">
          <p15:clr>
            <a:srgbClr val="547EBF"/>
          </p15:clr>
        </p15:guide>
        <p15:guide id="6" orient="horz" pos="2809">
          <p15:clr>
            <a:srgbClr val="547EBF"/>
          </p15:clr>
        </p15:guide>
        <p15:guide id="7" orient="horz" pos="2926">
          <p15:clr>
            <a:srgbClr val="547EBF"/>
          </p15:clr>
        </p15:guide>
        <p15:guide id="8" orient="horz" pos="3811">
          <p15:clr>
            <a:srgbClr val="547EBF"/>
          </p15:clr>
        </p15:guide>
        <p15:guide id="9" orient="horz" pos="3958">
          <p15:clr>
            <a:srgbClr val="547EBF"/>
          </p15:clr>
        </p15:guide>
        <p15:guide id="10" pos="2366">
          <p15:clr>
            <a:srgbClr val="547EBF"/>
          </p15:clr>
        </p15:guide>
        <p15:guide id="11" pos="2602">
          <p15:clr>
            <a:srgbClr val="547EBF"/>
          </p15:clr>
        </p15:guide>
        <p15:guide id="12" pos="4724">
          <p15:clr>
            <a:srgbClr val="547EBF"/>
          </p15:clr>
        </p15:guide>
        <p15:guide id="13" pos="4960">
          <p15:clr>
            <a:srgbClr val="547EBF"/>
          </p15:clr>
        </p15:guide>
        <p15:guide id="14" pos="7083">
          <p15:clr>
            <a:srgbClr val="547EBF"/>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4 Contents &#10;with Text" preserve="1">
  <p:cSld name="Title 4 Contents &#10;with Text">
    <p:spTree>
      <p:nvGrpSpPr>
        <p:cNvPr id="1" name=""/>
        <p:cNvGrpSpPr/>
        <p:nvPr/>
      </p:nvGrpSpPr>
      <p:grpSpPr>
        <a:xfrm>
          <a:off x="0" y="0"/>
          <a:ext cx="0" cy="0"/>
          <a:chOff x="0" y="0"/>
          <a:chExt cx="0" cy="0"/>
        </a:xfrm>
      </p:grpSpPr>
      <p:sp>
        <p:nvSpPr>
          <p:cNvPr id="3" name="Title">
            <a:extLst>
              <a:ext uri="{FF2B5EF4-FFF2-40B4-BE49-F238E27FC236}">
                <a16:creationId xmlns:a16="http://schemas.microsoft.com/office/drawing/2014/main" id="{8D9DD0FF-5B45-4FAF-B968-1B55041AE99F}"/>
              </a:ext>
            </a:extLst>
          </p:cNvPr>
          <p:cNvSpPr>
            <a:spLocks noGrp="1"/>
          </p:cNvSpPr>
          <p:nvPr>
            <p:ph type="title"/>
          </p:nvPr>
        </p:nvSpPr>
        <p:spPr/>
        <p:txBody>
          <a:bodyPr/>
          <a:lstStyle>
            <a:lvl1pPr>
              <a:defRPr>
                <a:solidFill>
                  <a:schemeClr val="accent1"/>
                </a:solidFill>
              </a:defRPr>
            </a:lvl1pPr>
          </a:lstStyle>
          <a:p>
            <a:r>
              <a:rPr lang="en-US"/>
              <a:t>Click to edit Master title style</a:t>
            </a:r>
          </a:p>
        </p:txBody>
      </p:sp>
      <p:sp>
        <p:nvSpPr>
          <p:cNvPr id="2" name="Subtitle">
            <a:extLst>
              <a:ext uri="{FF2B5EF4-FFF2-40B4-BE49-F238E27FC236}">
                <a16:creationId xmlns:a16="http://schemas.microsoft.com/office/drawing/2014/main" id="{CF633BB3-6A8A-4BE4-8C1D-551FAE06F8E5}"/>
              </a:ext>
            </a:extLst>
          </p:cNvPr>
          <p:cNvSpPr>
            <a:spLocks noGrp="1"/>
          </p:cNvSpPr>
          <p:nvPr>
            <p:ph type="subTitle" idx="1" hasCustomPrompt="1"/>
          </p:nvPr>
        </p:nvSpPr>
        <p:spPr>
          <a:xfrm>
            <a:off x="385763" y="808038"/>
            <a:ext cx="10858237" cy="374650"/>
          </a:xfrm>
        </p:spPr>
        <p:txBody>
          <a:bodyPr vert="horz" lIns="0" tIns="3600" rIns="0" bIns="0" rtlCol="0">
            <a:noAutofit/>
          </a:bodyPr>
          <a:lstStyle>
            <a:lvl1pPr>
              <a:defRPr lang="en-US" sz="2000" dirty="0">
                <a:solidFill>
                  <a:schemeClr val="accent1"/>
                </a:solidFill>
              </a:defRPr>
            </a:lvl1pPr>
          </a:lstStyle>
          <a:p>
            <a:pPr lvl="0"/>
            <a:r>
              <a:rPr lang="en-US"/>
              <a:t>Click to edit Master subtitle styles</a:t>
            </a:r>
          </a:p>
        </p:txBody>
      </p:sp>
      <p:sp>
        <p:nvSpPr>
          <p:cNvPr id="21" name="Content Placeholder left">
            <a:extLst>
              <a:ext uri="{FF2B5EF4-FFF2-40B4-BE49-F238E27FC236}">
                <a16:creationId xmlns:a16="http://schemas.microsoft.com/office/drawing/2014/main" id="{C6377AC0-D12A-439C-B048-7CE4C8818606}"/>
              </a:ext>
            </a:extLst>
          </p:cNvPr>
          <p:cNvSpPr>
            <a:spLocks noGrp="1"/>
          </p:cNvSpPr>
          <p:nvPr>
            <p:ph sz="quarter" idx="21"/>
          </p:nvPr>
        </p:nvSpPr>
        <p:spPr>
          <a:xfrm>
            <a:off x="386400" y="1369801"/>
            <a:ext cx="2433600" cy="3088800"/>
          </a:xfrm>
        </p:spPr>
        <p:txBody>
          <a:bodyPr vert="horz" lIns="0" tIns="0" rIns="0" bIns="0" rtlCol="0">
            <a:noAutofit/>
          </a:bodyPr>
          <a:lstStyle>
            <a:lvl1pPr>
              <a:defRPr lang="en-US" sz="1200" dirty="0"/>
            </a:lvl1pPr>
            <a:lvl2pPr>
              <a:defRPr lang="en-US" sz="1200" dirty="0"/>
            </a:lvl2pPr>
            <a:lvl3pPr>
              <a:defRPr lang="en-US" sz="1200" dirty="0"/>
            </a:lvl3pPr>
            <a:lvl4pPr>
              <a:defRPr lang="en-US" sz="1000" dirty="0"/>
            </a:lvl4pPr>
            <a:lvl5pPr>
              <a:defRPr lang="en-US" dirty="0"/>
            </a:lvl5pPr>
            <a:lvl6pPr>
              <a:defRPr lang="en-US" sz="1200" dirty="0"/>
            </a:lvl6pPr>
            <a:lvl7pPr>
              <a:defRPr lang="en-US" sz="1000" dirty="0"/>
            </a:lvl7pPr>
            <a:lvl8pPr>
              <a:defRPr lang="en-US" dirty="0"/>
            </a:lvl8pPr>
            <a:lvl9pPr>
              <a:defRPr lang="en-US" dirty="0"/>
            </a:lvl9pPr>
          </a:lstStyle>
          <a:p>
            <a:pPr lvl="0">
              <a:lnSpc>
                <a:spcPct val="105000"/>
              </a:lnSpc>
              <a:spcBef>
                <a:spcPts val="200"/>
              </a:spcBef>
              <a:spcAft>
                <a:spcPts val="200"/>
              </a:spcAft>
            </a:pPr>
            <a:r>
              <a:rPr lang="en-US"/>
              <a:t>Click to edit Master text styles</a:t>
            </a:r>
          </a:p>
          <a:p>
            <a:pPr lvl="1">
              <a:lnSpc>
                <a:spcPct val="105000"/>
              </a:lnSpc>
              <a:spcBef>
                <a:spcPts val="200"/>
              </a:spcBef>
              <a:spcAft>
                <a:spcPts val="200"/>
              </a:spcAft>
            </a:pPr>
            <a:r>
              <a:rPr lang="en-US"/>
              <a:t>Second level</a:t>
            </a:r>
          </a:p>
          <a:p>
            <a:pPr lvl="2">
              <a:lnSpc>
                <a:spcPct val="105000"/>
              </a:lnSpc>
              <a:spcBef>
                <a:spcPts val="200"/>
              </a:spcBef>
              <a:spcAft>
                <a:spcPts val="200"/>
              </a:spcAft>
            </a:pPr>
            <a:r>
              <a:rPr lang="en-US"/>
              <a:t>Third level</a:t>
            </a:r>
          </a:p>
          <a:p>
            <a:pPr lvl="3">
              <a:lnSpc>
                <a:spcPct val="105000"/>
              </a:lnSpc>
              <a:spcBef>
                <a:spcPts val="200"/>
              </a:spcBef>
              <a:spcAft>
                <a:spcPts val="200"/>
              </a:spcAft>
            </a:pPr>
            <a:r>
              <a:rPr lang="en-US"/>
              <a:t>Fourth level</a:t>
            </a:r>
          </a:p>
          <a:p>
            <a:pPr lvl="4">
              <a:lnSpc>
                <a:spcPct val="105000"/>
              </a:lnSpc>
              <a:spcBef>
                <a:spcPts val="200"/>
              </a:spcBef>
              <a:spcAft>
                <a:spcPts val="200"/>
              </a:spcAft>
            </a:pPr>
            <a:r>
              <a:rPr lang="en-US"/>
              <a:t>Fifth level</a:t>
            </a:r>
          </a:p>
        </p:txBody>
      </p:sp>
      <p:sp>
        <p:nvSpPr>
          <p:cNvPr id="22" name="Content Placeholder center left">
            <a:extLst>
              <a:ext uri="{FF2B5EF4-FFF2-40B4-BE49-F238E27FC236}">
                <a16:creationId xmlns:a16="http://schemas.microsoft.com/office/drawing/2014/main" id="{EC6E7A83-9797-4BE9-93CC-79CCAEF0A0E0}"/>
              </a:ext>
            </a:extLst>
          </p:cNvPr>
          <p:cNvSpPr>
            <a:spLocks noGrp="1"/>
          </p:cNvSpPr>
          <p:nvPr>
            <p:ph sz="quarter" idx="22"/>
          </p:nvPr>
        </p:nvSpPr>
        <p:spPr>
          <a:xfrm>
            <a:off x="3194400" y="1369801"/>
            <a:ext cx="2433600" cy="3088800"/>
          </a:xfrm>
        </p:spPr>
        <p:txBody>
          <a:bodyPr vert="horz" lIns="0" tIns="0" rIns="0" bIns="0" rtlCol="0">
            <a:noAutofit/>
          </a:bodyPr>
          <a:lstStyle>
            <a:lvl1pPr>
              <a:defRPr lang="en-US" sz="1200" dirty="0"/>
            </a:lvl1pPr>
            <a:lvl2pPr>
              <a:defRPr lang="en-US" sz="1200" dirty="0"/>
            </a:lvl2pPr>
            <a:lvl3pPr>
              <a:defRPr lang="en-US" sz="1200" dirty="0"/>
            </a:lvl3pPr>
            <a:lvl4pPr>
              <a:defRPr lang="en-US" sz="1000" dirty="0"/>
            </a:lvl4pPr>
            <a:lvl5pPr>
              <a:defRPr lang="en-US" dirty="0"/>
            </a:lvl5pPr>
            <a:lvl6pPr>
              <a:defRPr lang="en-US" sz="1200" dirty="0"/>
            </a:lvl6pPr>
            <a:lvl7pPr>
              <a:defRPr lang="en-US" sz="1000" dirty="0"/>
            </a:lvl7pPr>
            <a:lvl8pPr>
              <a:defRPr lang="en-US" dirty="0"/>
            </a:lvl8pPr>
            <a:lvl9pPr>
              <a:defRPr lang="en-US" dirty="0"/>
            </a:lvl9pPr>
          </a:lstStyle>
          <a:p>
            <a:pPr lvl="0">
              <a:lnSpc>
                <a:spcPct val="105000"/>
              </a:lnSpc>
              <a:spcBef>
                <a:spcPts val="200"/>
              </a:spcBef>
              <a:spcAft>
                <a:spcPts val="200"/>
              </a:spcAft>
            </a:pPr>
            <a:r>
              <a:rPr lang="en-US"/>
              <a:t>Click to edit Master text styles</a:t>
            </a:r>
          </a:p>
          <a:p>
            <a:pPr lvl="1">
              <a:lnSpc>
                <a:spcPct val="105000"/>
              </a:lnSpc>
              <a:spcBef>
                <a:spcPts val="200"/>
              </a:spcBef>
              <a:spcAft>
                <a:spcPts val="200"/>
              </a:spcAft>
            </a:pPr>
            <a:r>
              <a:rPr lang="en-US"/>
              <a:t>Second level</a:t>
            </a:r>
          </a:p>
          <a:p>
            <a:pPr lvl="2">
              <a:lnSpc>
                <a:spcPct val="105000"/>
              </a:lnSpc>
              <a:spcBef>
                <a:spcPts val="200"/>
              </a:spcBef>
              <a:spcAft>
                <a:spcPts val="200"/>
              </a:spcAft>
            </a:pPr>
            <a:r>
              <a:rPr lang="en-US"/>
              <a:t>Third level</a:t>
            </a:r>
          </a:p>
          <a:p>
            <a:pPr lvl="3">
              <a:lnSpc>
                <a:spcPct val="105000"/>
              </a:lnSpc>
              <a:spcBef>
                <a:spcPts val="200"/>
              </a:spcBef>
              <a:spcAft>
                <a:spcPts val="200"/>
              </a:spcAft>
            </a:pPr>
            <a:r>
              <a:rPr lang="en-US"/>
              <a:t>Fourth level</a:t>
            </a:r>
          </a:p>
          <a:p>
            <a:pPr lvl="4">
              <a:lnSpc>
                <a:spcPct val="105000"/>
              </a:lnSpc>
              <a:spcBef>
                <a:spcPts val="200"/>
              </a:spcBef>
              <a:spcAft>
                <a:spcPts val="200"/>
              </a:spcAft>
            </a:pPr>
            <a:r>
              <a:rPr lang="en-US"/>
              <a:t>Fifth level</a:t>
            </a:r>
          </a:p>
        </p:txBody>
      </p:sp>
      <p:sp>
        <p:nvSpPr>
          <p:cNvPr id="23" name="Content Placeholder center right">
            <a:extLst>
              <a:ext uri="{FF2B5EF4-FFF2-40B4-BE49-F238E27FC236}">
                <a16:creationId xmlns:a16="http://schemas.microsoft.com/office/drawing/2014/main" id="{050396BA-273E-425D-AD91-83515A91269F}"/>
              </a:ext>
            </a:extLst>
          </p:cNvPr>
          <p:cNvSpPr>
            <a:spLocks noGrp="1"/>
          </p:cNvSpPr>
          <p:nvPr>
            <p:ph sz="quarter" idx="23"/>
          </p:nvPr>
        </p:nvSpPr>
        <p:spPr>
          <a:xfrm>
            <a:off x="6002400" y="1369801"/>
            <a:ext cx="2433600" cy="3088800"/>
          </a:xfrm>
        </p:spPr>
        <p:txBody>
          <a:bodyPr vert="horz" lIns="0" tIns="0" rIns="0" bIns="0" rtlCol="0">
            <a:noAutofit/>
          </a:bodyPr>
          <a:lstStyle>
            <a:lvl1pPr>
              <a:defRPr lang="en-US" sz="1200" dirty="0"/>
            </a:lvl1pPr>
            <a:lvl2pPr>
              <a:defRPr lang="en-US" sz="1200" dirty="0"/>
            </a:lvl2pPr>
            <a:lvl3pPr>
              <a:defRPr lang="en-US" sz="1200" dirty="0"/>
            </a:lvl3pPr>
            <a:lvl4pPr>
              <a:defRPr lang="en-US" sz="1000" dirty="0"/>
            </a:lvl4pPr>
            <a:lvl5pPr>
              <a:defRPr lang="en-US" dirty="0"/>
            </a:lvl5pPr>
            <a:lvl6pPr>
              <a:defRPr lang="en-US" sz="1200" dirty="0"/>
            </a:lvl6pPr>
            <a:lvl7pPr>
              <a:defRPr lang="en-US" sz="1000" dirty="0"/>
            </a:lvl7pPr>
            <a:lvl8pPr>
              <a:defRPr lang="en-US" dirty="0"/>
            </a:lvl8pPr>
            <a:lvl9pPr>
              <a:defRPr lang="en-US" dirty="0"/>
            </a:lvl9pPr>
          </a:lstStyle>
          <a:p>
            <a:pPr lvl="0">
              <a:lnSpc>
                <a:spcPct val="105000"/>
              </a:lnSpc>
              <a:spcBef>
                <a:spcPts val="200"/>
              </a:spcBef>
              <a:spcAft>
                <a:spcPts val="200"/>
              </a:spcAft>
            </a:pPr>
            <a:r>
              <a:rPr lang="en-US"/>
              <a:t>Click to edit Master text styles</a:t>
            </a:r>
          </a:p>
          <a:p>
            <a:pPr lvl="1">
              <a:lnSpc>
                <a:spcPct val="105000"/>
              </a:lnSpc>
              <a:spcBef>
                <a:spcPts val="200"/>
              </a:spcBef>
              <a:spcAft>
                <a:spcPts val="200"/>
              </a:spcAft>
            </a:pPr>
            <a:r>
              <a:rPr lang="en-US"/>
              <a:t>Second level</a:t>
            </a:r>
          </a:p>
          <a:p>
            <a:pPr lvl="2">
              <a:lnSpc>
                <a:spcPct val="105000"/>
              </a:lnSpc>
              <a:spcBef>
                <a:spcPts val="200"/>
              </a:spcBef>
              <a:spcAft>
                <a:spcPts val="200"/>
              </a:spcAft>
            </a:pPr>
            <a:r>
              <a:rPr lang="en-US"/>
              <a:t>Third level</a:t>
            </a:r>
          </a:p>
          <a:p>
            <a:pPr lvl="3">
              <a:lnSpc>
                <a:spcPct val="105000"/>
              </a:lnSpc>
              <a:spcBef>
                <a:spcPts val="200"/>
              </a:spcBef>
              <a:spcAft>
                <a:spcPts val="200"/>
              </a:spcAft>
            </a:pPr>
            <a:r>
              <a:rPr lang="en-US"/>
              <a:t>Fourth level</a:t>
            </a:r>
          </a:p>
          <a:p>
            <a:pPr lvl="4">
              <a:lnSpc>
                <a:spcPct val="105000"/>
              </a:lnSpc>
              <a:spcBef>
                <a:spcPts val="200"/>
              </a:spcBef>
              <a:spcAft>
                <a:spcPts val="200"/>
              </a:spcAft>
            </a:pPr>
            <a:r>
              <a:rPr lang="en-US"/>
              <a:t>Fifth level</a:t>
            </a:r>
          </a:p>
        </p:txBody>
      </p:sp>
      <p:sp>
        <p:nvSpPr>
          <p:cNvPr id="24" name="Content Placeholder right">
            <a:extLst>
              <a:ext uri="{FF2B5EF4-FFF2-40B4-BE49-F238E27FC236}">
                <a16:creationId xmlns:a16="http://schemas.microsoft.com/office/drawing/2014/main" id="{9DCB9383-FF8B-4F58-9768-9723C97F0D99}"/>
              </a:ext>
            </a:extLst>
          </p:cNvPr>
          <p:cNvSpPr>
            <a:spLocks noGrp="1"/>
          </p:cNvSpPr>
          <p:nvPr>
            <p:ph sz="quarter" idx="24"/>
          </p:nvPr>
        </p:nvSpPr>
        <p:spPr>
          <a:xfrm>
            <a:off x="8810399" y="1369801"/>
            <a:ext cx="2433863" cy="3088800"/>
          </a:xfrm>
        </p:spPr>
        <p:txBody>
          <a:bodyPr vert="horz" lIns="0" tIns="0" rIns="0" bIns="0" rtlCol="0">
            <a:noAutofit/>
          </a:bodyPr>
          <a:lstStyle>
            <a:lvl1pPr>
              <a:defRPr lang="en-US" sz="1200" dirty="0"/>
            </a:lvl1pPr>
            <a:lvl2pPr>
              <a:defRPr lang="en-US" sz="1200" dirty="0"/>
            </a:lvl2pPr>
            <a:lvl3pPr>
              <a:defRPr lang="en-US" sz="1200" dirty="0"/>
            </a:lvl3pPr>
            <a:lvl4pPr>
              <a:defRPr lang="en-US" sz="1000" dirty="0"/>
            </a:lvl4pPr>
            <a:lvl5pPr>
              <a:defRPr lang="en-US" dirty="0"/>
            </a:lvl5pPr>
            <a:lvl6pPr>
              <a:defRPr lang="en-US" sz="1200" dirty="0"/>
            </a:lvl6pPr>
            <a:lvl7pPr>
              <a:defRPr lang="en-US" sz="1000" dirty="0"/>
            </a:lvl7pPr>
            <a:lvl8pPr>
              <a:defRPr lang="en-US" dirty="0"/>
            </a:lvl8pPr>
            <a:lvl9pPr>
              <a:defRPr lang="en-US" dirty="0"/>
            </a:lvl9pPr>
          </a:lstStyle>
          <a:p>
            <a:pPr lvl="0">
              <a:lnSpc>
                <a:spcPct val="105000"/>
              </a:lnSpc>
              <a:spcBef>
                <a:spcPts val="200"/>
              </a:spcBef>
              <a:spcAft>
                <a:spcPts val="200"/>
              </a:spcAft>
            </a:pPr>
            <a:r>
              <a:rPr lang="en-US"/>
              <a:t>Click to edit Master text styles</a:t>
            </a:r>
          </a:p>
          <a:p>
            <a:pPr lvl="1">
              <a:lnSpc>
                <a:spcPct val="105000"/>
              </a:lnSpc>
              <a:spcBef>
                <a:spcPts val="200"/>
              </a:spcBef>
              <a:spcAft>
                <a:spcPts val="200"/>
              </a:spcAft>
            </a:pPr>
            <a:r>
              <a:rPr lang="en-US"/>
              <a:t>Second level</a:t>
            </a:r>
          </a:p>
          <a:p>
            <a:pPr lvl="2">
              <a:lnSpc>
                <a:spcPct val="105000"/>
              </a:lnSpc>
              <a:spcBef>
                <a:spcPts val="200"/>
              </a:spcBef>
              <a:spcAft>
                <a:spcPts val="200"/>
              </a:spcAft>
            </a:pPr>
            <a:r>
              <a:rPr lang="en-US"/>
              <a:t>Third level</a:t>
            </a:r>
          </a:p>
          <a:p>
            <a:pPr lvl="3">
              <a:lnSpc>
                <a:spcPct val="105000"/>
              </a:lnSpc>
              <a:spcBef>
                <a:spcPts val="200"/>
              </a:spcBef>
              <a:spcAft>
                <a:spcPts val="200"/>
              </a:spcAft>
            </a:pPr>
            <a:r>
              <a:rPr lang="en-US"/>
              <a:t>Fourth level</a:t>
            </a:r>
          </a:p>
          <a:p>
            <a:pPr lvl="4">
              <a:lnSpc>
                <a:spcPct val="105000"/>
              </a:lnSpc>
              <a:spcBef>
                <a:spcPts val="200"/>
              </a:spcBef>
              <a:spcAft>
                <a:spcPts val="200"/>
              </a:spcAft>
            </a:pPr>
            <a:r>
              <a:rPr lang="en-US"/>
              <a:t>Fifth level</a:t>
            </a:r>
          </a:p>
        </p:txBody>
      </p:sp>
      <p:sp>
        <p:nvSpPr>
          <p:cNvPr id="13" name="Text Placeholder left">
            <a:extLst>
              <a:ext uri="{FF2B5EF4-FFF2-40B4-BE49-F238E27FC236}">
                <a16:creationId xmlns:a16="http://schemas.microsoft.com/office/drawing/2014/main" id="{F3C161C3-640E-41D6-A44F-B3AC303481B2}"/>
              </a:ext>
            </a:extLst>
          </p:cNvPr>
          <p:cNvSpPr>
            <a:spLocks noGrp="1"/>
          </p:cNvSpPr>
          <p:nvPr>
            <p:ph type="body" sz="quarter" idx="11"/>
          </p:nvPr>
        </p:nvSpPr>
        <p:spPr>
          <a:xfrm>
            <a:off x="385763" y="4645797"/>
            <a:ext cx="2434237" cy="1403685"/>
          </a:xfrm>
        </p:spPr>
        <p:txBody>
          <a:bodyPr vert="horz" lIns="0" tIns="0" rIns="0" bIns="0" rtlCol="0">
            <a:noAutofit/>
          </a:bodyPr>
          <a:lstStyle>
            <a:lvl1pPr>
              <a:defRPr lang="en-US" sz="1200" dirty="0"/>
            </a:lvl1pPr>
            <a:lvl2pPr>
              <a:defRPr lang="en-US" sz="1200" dirty="0"/>
            </a:lvl2pPr>
            <a:lvl3pPr>
              <a:defRPr lang="en-US" sz="1200" dirty="0"/>
            </a:lvl3pPr>
            <a:lvl4pPr>
              <a:defRPr lang="en-US" sz="1000" dirty="0"/>
            </a:lvl4pPr>
            <a:lvl5pPr>
              <a:defRPr lang="en-US" dirty="0"/>
            </a:lvl5pPr>
            <a:lvl6pPr>
              <a:defRPr lang="en-US" sz="1200" dirty="0"/>
            </a:lvl6pPr>
            <a:lvl7pPr>
              <a:defRPr lang="en-US" sz="1000" dirty="0"/>
            </a:lvl7pPr>
            <a:lvl8pPr>
              <a:defRPr lang="en-US" dirty="0"/>
            </a:lvl8pPr>
            <a:lvl9pPr>
              <a:defRPr lang="en-US" dirty="0"/>
            </a:lvl9pPr>
          </a:lstStyle>
          <a:p>
            <a:pPr lvl="0">
              <a:lnSpc>
                <a:spcPct val="105000"/>
              </a:lnSpc>
              <a:spcBef>
                <a:spcPts val="200"/>
              </a:spcBef>
              <a:spcAft>
                <a:spcPts val="200"/>
              </a:spcAft>
            </a:pPr>
            <a:r>
              <a:rPr lang="en-US"/>
              <a:t>Click to edit Master text styles</a:t>
            </a:r>
          </a:p>
          <a:p>
            <a:pPr lvl="1">
              <a:lnSpc>
                <a:spcPct val="105000"/>
              </a:lnSpc>
              <a:spcBef>
                <a:spcPts val="200"/>
              </a:spcBef>
              <a:spcAft>
                <a:spcPts val="200"/>
              </a:spcAft>
            </a:pPr>
            <a:r>
              <a:rPr lang="en-US"/>
              <a:t>Second level</a:t>
            </a:r>
          </a:p>
          <a:p>
            <a:pPr lvl="2">
              <a:lnSpc>
                <a:spcPct val="105000"/>
              </a:lnSpc>
              <a:spcBef>
                <a:spcPts val="200"/>
              </a:spcBef>
              <a:spcAft>
                <a:spcPts val="200"/>
              </a:spcAft>
            </a:pPr>
            <a:r>
              <a:rPr lang="en-US"/>
              <a:t>Third level</a:t>
            </a:r>
          </a:p>
          <a:p>
            <a:pPr lvl="3">
              <a:lnSpc>
                <a:spcPct val="105000"/>
              </a:lnSpc>
              <a:spcBef>
                <a:spcPts val="200"/>
              </a:spcBef>
              <a:spcAft>
                <a:spcPts val="200"/>
              </a:spcAft>
            </a:pPr>
            <a:r>
              <a:rPr lang="en-US"/>
              <a:t>Fourth level</a:t>
            </a:r>
          </a:p>
          <a:p>
            <a:pPr lvl="4">
              <a:lnSpc>
                <a:spcPct val="105000"/>
              </a:lnSpc>
              <a:spcBef>
                <a:spcPts val="200"/>
              </a:spcBef>
              <a:spcAft>
                <a:spcPts val="200"/>
              </a:spcAft>
            </a:pPr>
            <a:r>
              <a:rPr lang="en-US"/>
              <a:t>Fifth level</a:t>
            </a:r>
          </a:p>
        </p:txBody>
      </p:sp>
      <p:sp>
        <p:nvSpPr>
          <p:cNvPr id="14" name="Text Placeholder center left">
            <a:extLst>
              <a:ext uri="{FF2B5EF4-FFF2-40B4-BE49-F238E27FC236}">
                <a16:creationId xmlns:a16="http://schemas.microsoft.com/office/drawing/2014/main" id="{BF155FED-E878-4F82-91CB-EEB6A0EAACDD}"/>
              </a:ext>
            </a:extLst>
          </p:cNvPr>
          <p:cNvSpPr>
            <a:spLocks noGrp="1"/>
          </p:cNvSpPr>
          <p:nvPr>
            <p:ph type="body" sz="quarter" idx="12"/>
          </p:nvPr>
        </p:nvSpPr>
        <p:spPr>
          <a:xfrm>
            <a:off x="3194400" y="4645055"/>
            <a:ext cx="2432168" cy="1404745"/>
          </a:xfrm>
        </p:spPr>
        <p:txBody>
          <a:bodyPr vert="horz" lIns="0" tIns="0" rIns="0" bIns="0" rtlCol="0">
            <a:noAutofit/>
          </a:bodyPr>
          <a:lstStyle>
            <a:lvl1pPr>
              <a:defRPr lang="en-US" sz="1200" dirty="0"/>
            </a:lvl1pPr>
            <a:lvl2pPr>
              <a:defRPr lang="en-US" sz="1200" dirty="0"/>
            </a:lvl2pPr>
            <a:lvl3pPr>
              <a:defRPr lang="en-US" sz="1200" dirty="0"/>
            </a:lvl3pPr>
            <a:lvl4pPr>
              <a:defRPr lang="en-US" sz="1000" dirty="0"/>
            </a:lvl4pPr>
            <a:lvl5pPr>
              <a:defRPr lang="en-US" dirty="0"/>
            </a:lvl5pPr>
            <a:lvl6pPr>
              <a:defRPr lang="en-US" sz="1200" dirty="0"/>
            </a:lvl6pPr>
            <a:lvl7pPr>
              <a:defRPr lang="en-US" sz="1000" dirty="0"/>
            </a:lvl7pPr>
            <a:lvl8pPr>
              <a:defRPr lang="en-US" dirty="0"/>
            </a:lvl8pPr>
            <a:lvl9pPr>
              <a:defRPr lang="en-US" dirty="0"/>
            </a:lvl9pPr>
          </a:lstStyle>
          <a:p>
            <a:pPr lvl="0">
              <a:lnSpc>
                <a:spcPct val="105000"/>
              </a:lnSpc>
              <a:spcBef>
                <a:spcPts val="200"/>
              </a:spcBef>
              <a:spcAft>
                <a:spcPts val="200"/>
              </a:spcAft>
            </a:pPr>
            <a:r>
              <a:rPr lang="en-US"/>
              <a:t>Click to edit Master text styles</a:t>
            </a:r>
          </a:p>
          <a:p>
            <a:pPr lvl="1">
              <a:lnSpc>
                <a:spcPct val="105000"/>
              </a:lnSpc>
              <a:spcBef>
                <a:spcPts val="200"/>
              </a:spcBef>
              <a:spcAft>
                <a:spcPts val="200"/>
              </a:spcAft>
            </a:pPr>
            <a:r>
              <a:rPr lang="en-US"/>
              <a:t>Second level</a:t>
            </a:r>
          </a:p>
          <a:p>
            <a:pPr lvl="2">
              <a:lnSpc>
                <a:spcPct val="105000"/>
              </a:lnSpc>
              <a:spcBef>
                <a:spcPts val="200"/>
              </a:spcBef>
              <a:spcAft>
                <a:spcPts val="200"/>
              </a:spcAft>
            </a:pPr>
            <a:r>
              <a:rPr lang="en-US"/>
              <a:t>Third level</a:t>
            </a:r>
          </a:p>
          <a:p>
            <a:pPr lvl="3">
              <a:lnSpc>
                <a:spcPct val="105000"/>
              </a:lnSpc>
              <a:spcBef>
                <a:spcPts val="200"/>
              </a:spcBef>
              <a:spcAft>
                <a:spcPts val="200"/>
              </a:spcAft>
            </a:pPr>
            <a:r>
              <a:rPr lang="en-US"/>
              <a:t>Fourth level</a:t>
            </a:r>
          </a:p>
          <a:p>
            <a:pPr lvl="4">
              <a:lnSpc>
                <a:spcPct val="105000"/>
              </a:lnSpc>
              <a:spcBef>
                <a:spcPts val="200"/>
              </a:spcBef>
              <a:spcAft>
                <a:spcPts val="200"/>
              </a:spcAft>
            </a:pPr>
            <a:r>
              <a:rPr lang="en-US"/>
              <a:t>Fifth level</a:t>
            </a:r>
          </a:p>
        </p:txBody>
      </p:sp>
      <p:sp>
        <p:nvSpPr>
          <p:cNvPr id="15" name="Text Placeholder center right">
            <a:extLst>
              <a:ext uri="{FF2B5EF4-FFF2-40B4-BE49-F238E27FC236}">
                <a16:creationId xmlns:a16="http://schemas.microsoft.com/office/drawing/2014/main" id="{2D1F3CDA-96EB-4C1B-8688-55D69CCE4355}"/>
              </a:ext>
            </a:extLst>
          </p:cNvPr>
          <p:cNvSpPr>
            <a:spLocks noGrp="1"/>
          </p:cNvSpPr>
          <p:nvPr>
            <p:ph type="body" sz="quarter" idx="13"/>
          </p:nvPr>
        </p:nvSpPr>
        <p:spPr>
          <a:xfrm>
            <a:off x="6002400" y="4645800"/>
            <a:ext cx="2432168" cy="1403681"/>
          </a:xfrm>
        </p:spPr>
        <p:txBody>
          <a:bodyPr vert="horz" lIns="0" tIns="0" rIns="0" bIns="0" rtlCol="0">
            <a:noAutofit/>
          </a:bodyPr>
          <a:lstStyle>
            <a:lvl1pPr>
              <a:defRPr lang="en-US" sz="1200" dirty="0"/>
            </a:lvl1pPr>
            <a:lvl2pPr>
              <a:defRPr lang="en-US" sz="1200" dirty="0"/>
            </a:lvl2pPr>
            <a:lvl3pPr>
              <a:defRPr lang="en-US" sz="1200" dirty="0"/>
            </a:lvl3pPr>
            <a:lvl4pPr>
              <a:defRPr lang="en-US" sz="1000" dirty="0"/>
            </a:lvl4pPr>
            <a:lvl5pPr>
              <a:defRPr lang="en-US" dirty="0"/>
            </a:lvl5pPr>
            <a:lvl6pPr>
              <a:defRPr lang="en-US" sz="1200" dirty="0"/>
            </a:lvl6pPr>
            <a:lvl7pPr>
              <a:defRPr lang="en-US" sz="1000" dirty="0"/>
            </a:lvl7pPr>
            <a:lvl8pPr>
              <a:defRPr lang="en-US" dirty="0"/>
            </a:lvl8pPr>
            <a:lvl9pPr>
              <a:defRPr lang="en-US" dirty="0"/>
            </a:lvl9pPr>
          </a:lstStyle>
          <a:p>
            <a:pPr lvl="0">
              <a:lnSpc>
                <a:spcPct val="105000"/>
              </a:lnSpc>
              <a:spcBef>
                <a:spcPts val="200"/>
              </a:spcBef>
              <a:spcAft>
                <a:spcPts val="200"/>
              </a:spcAft>
            </a:pPr>
            <a:r>
              <a:rPr lang="en-US"/>
              <a:t>Click to edit Master text styles</a:t>
            </a:r>
          </a:p>
          <a:p>
            <a:pPr lvl="1">
              <a:lnSpc>
                <a:spcPct val="105000"/>
              </a:lnSpc>
              <a:spcBef>
                <a:spcPts val="200"/>
              </a:spcBef>
              <a:spcAft>
                <a:spcPts val="200"/>
              </a:spcAft>
            </a:pPr>
            <a:r>
              <a:rPr lang="en-US"/>
              <a:t>Second level</a:t>
            </a:r>
          </a:p>
          <a:p>
            <a:pPr lvl="2">
              <a:lnSpc>
                <a:spcPct val="105000"/>
              </a:lnSpc>
              <a:spcBef>
                <a:spcPts val="200"/>
              </a:spcBef>
              <a:spcAft>
                <a:spcPts val="200"/>
              </a:spcAft>
            </a:pPr>
            <a:r>
              <a:rPr lang="en-US"/>
              <a:t>Third level</a:t>
            </a:r>
          </a:p>
          <a:p>
            <a:pPr lvl="3">
              <a:lnSpc>
                <a:spcPct val="105000"/>
              </a:lnSpc>
              <a:spcBef>
                <a:spcPts val="200"/>
              </a:spcBef>
              <a:spcAft>
                <a:spcPts val="200"/>
              </a:spcAft>
            </a:pPr>
            <a:r>
              <a:rPr lang="en-US"/>
              <a:t>Fourth level</a:t>
            </a:r>
          </a:p>
          <a:p>
            <a:pPr lvl="4">
              <a:lnSpc>
                <a:spcPct val="105000"/>
              </a:lnSpc>
              <a:spcBef>
                <a:spcPts val="200"/>
              </a:spcBef>
              <a:spcAft>
                <a:spcPts val="200"/>
              </a:spcAft>
            </a:pPr>
            <a:r>
              <a:rPr lang="en-US"/>
              <a:t>Fifth level</a:t>
            </a:r>
          </a:p>
        </p:txBody>
      </p:sp>
      <p:sp>
        <p:nvSpPr>
          <p:cNvPr id="16" name="Text Placeholder right">
            <a:extLst>
              <a:ext uri="{FF2B5EF4-FFF2-40B4-BE49-F238E27FC236}">
                <a16:creationId xmlns:a16="http://schemas.microsoft.com/office/drawing/2014/main" id="{8857AEC9-5CA3-4A1E-B979-308C2CAC471B}"/>
              </a:ext>
            </a:extLst>
          </p:cNvPr>
          <p:cNvSpPr>
            <a:spLocks noGrp="1"/>
          </p:cNvSpPr>
          <p:nvPr>
            <p:ph type="body" sz="quarter" idx="14"/>
          </p:nvPr>
        </p:nvSpPr>
        <p:spPr>
          <a:xfrm>
            <a:off x="8810208" y="4645800"/>
            <a:ext cx="2433792" cy="1403681"/>
          </a:xfrm>
        </p:spPr>
        <p:txBody>
          <a:bodyPr vert="horz" lIns="0" tIns="0" rIns="0" bIns="0" rtlCol="0">
            <a:noAutofit/>
          </a:bodyPr>
          <a:lstStyle>
            <a:lvl1pPr>
              <a:defRPr lang="en-US" sz="1200" dirty="0"/>
            </a:lvl1pPr>
            <a:lvl2pPr>
              <a:defRPr lang="en-US" sz="1200" dirty="0"/>
            </a:lvl2pPr>
            <a:lvl3pPr>
              <a:defRPr lang="en-US" sz="1200" dirty="0"/>
            </a:lvl3pPr>
            <a:lvl4pPr>
              <a:defRPr lang="en-US" sz="1000" dirty="0"/>
            </a:lvl4pPr>
            <a:lvl5pPr>
              <a:defRPr lang="en-US" dirty="0"/>
            </a:lvl5pPr>
            <a:lvl6pPr>
              <a:defRPr lang="en-US" sz="1200" dirty="0"/>
            </a:lvl6pPr>
            <a:lvl7pPr>
              <a:defRPr lang="en-US" sz="1000" dirty="0"/>
            </a:lvl7pPr>
            <a:lvl8pPr>
              <a:defRPr lang="en-US" dirty="0"/>
            </a:lvl8pPr>
            <a:lvl9pPr>
              <a:defRPr lang="en-US" dirty="0"/>
            </a:lvl9pPr>
          </a:lstStyle>
          <a:p>
            <a:pPr lvl="0">
              <a:lnSpc>
                <a:spcPct val="105000"/>
              </a:lnSpc>
              <a:spcBef>
                <a:spcPts val="200"/>
              </a:spcBef>
              <a:spcAft>
                <a:spcPts val="200"/>
              </a:spcAft>
            </a:pPr>
            <a:r>
              <a:rPr lang="en-US"/>
              <a:t>Click to edit Master text styles</a:t>
            </a:r>
          </a:p>
          <a:p>
            <a:pPr lvl="1">
              <a:lnSpc>
                <a:spcPct val="105000"/>
              </a:lnSpc>
              <a:spcBef>
                <a:spcPts val="200"/>
              </a:spcBef>
              <a:spcAft>
                <a:spcPts val="200"/>
              </a:spcAft>
            </a:pPr>
            <a:r>
              <a:rPr lang="en-US"/>
              <a:t>Second level</a:t>
            </a:r>
          </a:p>
          <a:p>
            <a:pPr lvl="2">
              <a:lnSpc>
                <a:spcPct val="105000"/>
              </a:lnSpc>
              <a:spcBef>
                <a:spcPts val="200"/>
              </a:spcBef>
              <a:spcAft>
                <a:spcPts val="200"/>
              </a:spcAft>
            </a:pPr>
            <a:r>
              <a:rPr lang="en-US"/>
              <a:t>Third level</a:t>
            </a:r>
          </a:p>
          <a:p>
            <a:pPr lvl="3">
              <a:lnSpc>
                <a:spcPct val="105000"/>
              </a:lnSpc>
              <a:spcBef>
                <a:spcPts val="200"/>
              </a:spcBef>
              <a:spcAft>
                <a:spcPts val="200"/>
              </a:spcAft>
            </a:pPr>
            <a:r>
              <a:rPr lang="en-US"/>
              <a:t>Fourth level</a:t>
            </a:r>
          </a:p>
          <a:p>
            <a:pPr lvl="4">
              <a:lnSpc>
                <a:spcPct val="105000"/>
              </a:lnSpc>
              <a:spcBef>
                <a:spcPts val="200"/>
              </a:spcBef>
              <a:spcAft>
                <a:spcPts val="200"/>
              </a:spcAft>
            </a:pPr>
            <a:r>
              <a:rPr lang="en-US"/>
              <a:t>Fifth level</a:t>
            </a:r>
          </a:p>
        </p:txBody>
      </p:sp>
      <p:sp>
        <p:nvSpPr>
          <p:cNvPr id="7" name="Date Placeholder 6">
            <a:extLst>
              <a:ext uri="{FF2B5EF4-FFF2-40B4-BE49-F238E27FC236}">
                <a16:creationId xmlns:a16="http://schemas.microsoft.com/office/drawing/2014/main" id="{4896A14B-7708-46D9-8826-69E1E642DEC9}"/>
              </a:ext>
            </a:extLst>
          </p:cNvPr>
          <p:cNvSpPr>
            <a:spLocks noGrp="1"/>
          </p:cNvSpPr>
          <p:nvPr>
            <p:ph type="dt" sz="half" idx="25"/>
          </p:nvPr>
        </p:nvSpPr>
        <p:spPr/>
        <p:txBody>
          <a:bodyPr/>
          <a:lstStyle/>
          <a:p>
            <a:pPr>
              <a:lnSpc>
                <a:spcPct val="110000"/>
              </a:lnSpc>
              <a:spcAft>
                <a:spcPts val="0"/>
              </a:spcAft>
            </a:pPr>
            <a:r>
              <a:rPr lang="en-US"/>
              <a:t>Month Day, Year</a:t>
            </a:r>
          </a:p>
        </p:txBody>
      </p:sp>
      <p:sp>
        <p:nvSpPr>
          <p:cNvPr id="8" name="Footer Placeholder 7">
            <a:extLst>
              <a:ext uri="{FF2B5EF4-FFF2-40B4-BE49-F238E27FC236}">
                <a16:creationId xmlns:a16="http://schemas.microsoft.com/office/drawing/2014/main" id="{974E8C58-8CC0-4477-8D91-E7F3D11137D0}"/>
              </a:ext>
            </a:extLst>
          </p:cNvPr>
          <p:cNvSpPr>
            <a:spLocks noGrp="1"/>
          </p:cNvSpPr>
          <p:nvPr>
            <p:ph type="ftr" sz="quarter" idx="26"/>
          </p:nvPr>
        </p:nvSpPr>
        <p:spPr/>
        <p:txBody>
          <a:bodyPr/>
          <a:lstStyle/>
          <a:p>
            <a:pPr>
              <a:lnSpc>
                <a:spcPct val="110000"/>
              </a:lnSpc>
              <a:spcAft>
                <a:spcPts val="0"/>
              </a:spcAft>
            </a:pPr>
            <a:r>
              <a:rPr lang="en-US"/>
              <a:t> </a:t>
            </a:r>
          </a:p>
        </p:txBody>
      </p:sp>
      <p:sp>
        <p:nvSpPr>
          <p:cNvPr id="9" name="Slide Number Placeholder 8">
            <a:extLst>
              <a:ext uri="{FF2B5EF4-FFF2-40B4-BE49-F238E27FC236}">
                <a16:creationId xmlns:a16="http://schemas.microsoft.com/office/drawing/2014/main" id="{8118CE30-E3AA-4912-B632-62F474FEF024}"/>
              </a:ext>
            </a:extLst>
          </p:cNvPr>
          <p:cNvSpPr>
            <a:spLocks noGrp="1"/>
          </p:cNvSpPr>
          <p:nvPr>
            <p:ph type="sldNum" sz="quarter" idx="27"/>
          </p:nvPr>
        </p:nvSpPr>
        <p:spPr>
          <a:xfrm>
            <a:off x="11431200" y="6518273"/>
            <a:ext cx="655199" cy="139701"/>
          </a:xfrm>
          <a:prstGeom prst="rect">
            <a:avLst/>
          </a:prstGeom>
        </p:spPr>
        <p:txBody>
          <a:bodyPr/>
          <a:lstStyle/>
          <a:p>
            <a:pPr algn="r">
              <a:lnSpc>
                <a:spcPct val="110000"/>
              </a:lnSpc>
              <a:spcAft>
                <a:spcPts val="0"/>
              </a:spcAft>
            </a:pPr>
            <a:r>
              <a:rPr lang="en-US"/>
              <a:t>Page </a:t>
            </a:r>
            <a:fld id="{A2218858-49EA-4BF8-8EFE-B88A4580565A}" type="slidenum">
              <a:rPr/>
              <a:pPr algn="r">
                <a:lnSpc>
                  <a:spcPct val="110000"/>
                </a:lnSpc>
                <a:spcAft>
                  <a:spcPts val="0"/>
                </a:spcAft>
              </a:pPr>
              <a:t>‹#›</a:t>
            </a:fld>
            <a:endParaRPr lang="en-US"/>
          </a:p>
        </p:txBody>
      </p:sp>
    </p:spTree>
    <p:extLst>
      <p:ext uri="{BB962C8B-B14F-4D97-AF65-F5344CB8AC3E}">
        <p14:creationId xmlns:p14="http://schemas.microsoft.com/office/powerpoint/2010/main" val="334540325"/>
      </p:ext>
    </p:extLst>
  </p:cSld>
  <p:clrMapOvr>
    <a:masterClrMapping/>
  </p:clrMapOvr>
  <p:hf hdr="0"/>
  <p:extLst>
    <p:ext uri="{DCECCB84-F9BA-43D5-87BE-67443E8EF086}">
      <p15:sldGuideLst xmlns:p15="http://schemas.microsoft.com/office/powerpoint/2012/main">
        <p15:guide id="1" pos="2012">
          <p15:clr>
            <a:srgbClr val="547EBF"/>
          </p15:clr>
        </p15:guide>
        <p15:guide id="2" orient="horz" pos="273">
          <p15:clr>
            <a:srgbClr val="547EBF"/>
          </p15:clr>
        </p15:guide>
        <p15:guide id="3" pos="243">
          <p15:clr>
            <a:srgbClr val="547EBF"/>
          </p15:clr>
        </p15:guide>
        <p15:guide id="4" pos="7083">
          <p15:clr>
            <a:srgbClr val="547EBF"/>
          </p15:clr>
        </p15:guide>
        <p15:guide id="5" pos="1776">
          <p15:clr>
            <a:srgbClr val="547EBF"/>
          </p15:clr>
        </p15:guide>
        <p15:guide id="6" pos="3545">
          <p15:clr>
            <a:srgbClr val="547EBF"/>
          </p15:clr>
        </p15:guide>
        <p15:guide id="7" pos="3781">
          <p15:clr>
            <a:srgbClr val="547EBF"/>
          </p15:clr>
        </p15:guide>
        <p15:guide id="8" pos="5314">
          <p15:clr>
            <a:srgbClr val="547EBF"/>
          </p15:clr>
        </p15:guide>
        <p15:guide id="9" pos="5550">
          <p15:clr>
            <a:srgbClr val="547EBF"/>
          </p15:clr>
        </p15:guide>
        <p15:guide id="10" orient="horz" pos="509">
          <p15:clr>
            <a:srgbClr val="547EBF"/>
          </p15:clr>
        </p15:guide>
        <p15:guide id="11" orient="horz" pos="745">
          <p15:clr>
            <a:srgbClr val="547EBF"/>
          </p15:clr>
        </p15:guide>
        <p15:guide id="12" orient="horz" pos="863">
          <p15:clr>
            <a:srgbClr val="547EBF"/>
          </p15:clr>
        </p15:guide>
        <p15:guide id="13" orient="horz" pos="2809">
          <p15:clr>
            <a:srgbClr val="547EBF"/>
          </p15:clr>
        </p15:guide>
        <p15:guide id="14" orient="horz" pos="2926">
          <p15:clr>
            <a:srgbClr val="547EBF"/>
          </p15:clr>
        </p15:guide>
        <p15:guide id="15" orient="horz" pos="3811">
          <p15:clr>
            <a:srgbClr val="547EBF"/>
          </p15:clr>
        </p15:guide>
        <p15:guide id="16" orient="horz" pos="3958">
          <p15:clr>
            <a:srgbClr val="547EBF"/>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2 Contents &#10;with Header right" type="twoObjAndTx" preserve="1">
  <p:cSld name="2 Contents &#10;with Header right">
    <p:spTree>
      <p:nvGrpSpPr>
        <p:cNvPr id="1" name=""/>
        <p:cNvGrpSpPr/>
        <p:nvPr/>
      </p:nvGrpSpPr>
      <p:grpSpPr>
        <a:xfrm>
          <a:off x="0" y="0"/>
          <a:ext cx="0" cy="0"/>
          <a:chOff x="0" y="0"/>
          <a:chExt cx="0" cy="0"/>
        </a:xfrm>
      </p:grpSpPr>
      <p:sp>
        <p:nvSpPr>
          <p:cNvPr id="3" name="Title">
            <a:extLst>
              <a:ext uri="{FF2B5EF4-FFF2-40B4-BE49-F238E27FC236}">
                <a16:creationId xmlns:a16="http://schemas.microsoft.com/office/drawing/2014/main" id="{8D9DD0FF-5B45-4FAF-B968-1B55041AE99F}"/>
              </a:ext>
            </a:extLst>
          </p:cNvPr>
          <p:cNvSpPr>
            <a:spLocks noGrp="1"/>
          </p:cNvSpPr>
          <p:nvPr>
            <p:ph type="title"/>
          </p:nvPr>
        </p:nvSpPr>
        <p:spPr/>
        <p:txBody>
          <a:bodyPr/>
          <a:lstStyle>
            <a:lvl1pPr>
              <a:defRPr>
                <a:solidFill>
                  <a:schemeClr val="accent1"/>
                </a:solidFill>
              </a:defRPr>
            </a:lvl1pPr>
          </a:lstStyle>
          <a:p>
            <a:r>
              <a:rPr lang="en-US"/>
              <a:t>Click to edit Master title style</a:t>
            </a:r>
          </a:p>
        </p:txBody>
      </p:sp>
      <p:sp>
        <p:nvSpPr>
          <p:cNvPr id="2" name="Subtitle">
            <a:extLst>
              <a:ext uri="{FF2B5EF4-FFF2-40B4-BE49-F238E27FC236}">
                <a16:creationId xmlns:a16="http://schemas.microsoft.com/office/drawing/2014/main" id="{CF633BB3-6A8A-4BE4-8C1D-551FAE06F8E5}"/>
              </a:ext>
            </a:extLst>
          </p:cNvPr>
          <p:cNvSpPr>
            <a:spLocks noGrp="1"/>
          </p:cNvSpPr>
          <p:nvPr>
            <p:ph type="subTitle" idx="1" hasCustomPrompt="1"/>
          </p:nvPr>
        </p:nvSpPr>
        <p:spPr>
          <a:xfrm>
            <a:off x="385763" y="808038"/>
            <a:ext cx="10858238" cy="374650"/>
          </a:xfrm>
        </p:spPr>
        <p:txBody>
          <a:bodyPr vert="horz" lIns="0" tIns="3600" rIns="0" bIns="0" rtlCol="0">
            <a:noAutofit/>
          </a:bodyPr>
          <a:lstStyle>
            <a:lvl1pPr>
              <a:defRPr lang="en-US" sz="2000" dirty="0">
                <a:solidFill>
                  <a:schemeClr val="accent1"/>
                </a:solidFill>
              </a:defRPr>
            </a:lvl1pPr>
          </a:lstStyle>
          <a:p>
            <a:pPr lvl="0"/>
            <a:r>
              <a:rPr lang="en-US"/>
              <a:t>Click to edit Master subtitle styles</a:t>
            </a:r>
          </a:p>
        </p:txBody>
      </p:sp>
      <p:sp>
        <p:nvSpPr>
          <p:cNvPr id="21" name="Content Placeholder left">
            <a:extLst>
              <a:ext uri="{FF2B5EF4-FFF2-40B4-BE49-F238E27FC236}">
                <a16:creationId xmlns:a16="http://schemas.microsoft.com/office/drawing/2014/main" id="{C6377AC0-D12A-439C-B048-7CE4C8818606}"/>
              </a:ext>
            </a:extLst>
          </p:cNvPr>
          <p:cNvSpPr>
            <a:spLocks noGrp="1"/>
          </p:cNvSpPr>
          <p:nvPr>
            <p:ph sz="quarter" idx="21"/>
          </p:nvPr>
        </p:nvSpPr>
        <p:spPr>
          <a:xfrm>
            <a:off x="386400" y="1370014"/>
            <a:ext cx="5241600" cy="4679736"/>
          </a:xfrm>
        </p:spPr>
        <p:txBody>
          <a:bodyPr vert="horz" lIns="0" tIns="0" rIns="0" bIns="0" rtlCol="0">
            <a:noAutofit/>
          </a:bodyPr>
          <a:lstStyle>
            <a:lvl1pPr>
              <a:defRPr lang="en-US"/>
            </a:lvl1pPr>
            <a:lvl2pPr>
              <a:defRPr lang="en-US"/>
            </a:lvl2pPr>
            <a:lvl3pPr>
              <a:defRPr lang="en-US"/>
            </a:lvl3pPr>
            <a:lvl4pPr>
              <a:defRPr lang="en-US"/>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2" name="Content Placeholder right">
            <a:extLst>
              <a:ext uri="{FF2B5EF4-FFF2-40B4-BE49-F238E27FC236}">
                <a16:creationId xmlns:a16="http://schemas.microsoft.com/office/drawing/2014/main" id="{EC6E7A83-9797-4BE9-93CC-79CCAEF0A0E0}"/>
              </a:ext>
            </a:extLst>
          </p:cNvPr>
          <p:cNvSpPr>
            <a:spLocks noGrp="1"/>
          </p:cNvSpPr>
          <p:nvPr>
            <p:ph sz="quarter" idx="22"/>
          </p:nvPr>
        </p:nvSpPr>
        <p:spPr>
          <a:xfrm>
            <a:off x="6002400" y="1838324"/>
            <a:ext cx="5241862" cy="4211425"/>
          </a:xfrm>
        </p:spPr>
        <p:txBody>
          <a:bodyPr vert="horz" lIns="0" tIns="0" rIns="0" bIns="0" rtlCol="0">
            <a:noAutofit/>
          </a:bodyPr>
          <a:lstStyle>
            <a:lvl1pPr>
              <a:defRPr lang="en-US"/>
            </a:lvl1pPr>
            <a:lvl2pPr>
              <a:defRPr lang="en-US" dirty="0"/>
            </a:lvl2pPr>
            <a:lvl3pPr>
              <a:defRPr lang="en-US" dirty="0"/>
            </a:lvl3pPr>
            <a:lvl4pPr>
              <a:defRPr lang="en-US" dirty="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right">
            <a:extLst>
              <a:ext uri="{FF2B5EF4-FFF2-40B4-BE49-F238E27FC236}">
                <a16:creationId xmlns:a16="http://schemas.microsoft.com/office/drawing/2014/main" id="{0CFC4BF5-DB1E-4713-9E98-00F92C026BCD}"/>
              </a:ext>
            </a:extLst>
          </p:cNvPr>
          <p:cNvSpPr>
            <a:spLocks noGrp="1"/>
          </p:cNvSpPr>
          <p:nvPr>
            <p:ph type="body" sz="quarter" idx="11"/>
          </p:nvPr>
        </p:nvSpPr>
        <p:spPr>
          <a:xfrm>
            <a:off x="6001763" y="1370013"/>
            <a:ext cx="5242237" cy="280988"/>
          </a:xfrm>
        </p:spPr>
        <p:txBody>
          <a:bodyPr/>
          <a:lstStyle>
            <a:lvl1pPr>
              <a:defRPr baseline="0">
                <a:solidFill>
                  <a:schemeClr val="accent1"/>
                </a:solidFill>
              </a:defRPr>
            </a:lvl1pPr>
            <a:lvl2pPr>
              <a:defRPr baseline="0">
                <a:solidFill>
                  <a:schemeClr val="accent1"/>
                </a:solidFill>
              </a:defRPr>
            </a:lvl2pPr>
            <a:lvl3pPr>
              <a:defRPr baseline="0">
                <a:solidFill>
                  <a:schemeClr val="accent1"/>
                </a:solidFill>
              </a:defRPr>
            </a:lvl3pPr>
            <a:lvl4pPr>
              <a:defRPr baseline="0">
                <a:solidFill>
                  <a:schemeClr val="accent1"/>
                </a:solidFill>
              </a:defRPr>
            </a:lvl4pPr>
            <a:lvl5pPr>
              <a:defRPr baseline="0">
                <a:solidFill>
                  <a:schemeClr val="accent1"/>
                </a:solidFill>
              </a:defRPr>
            </a:lvl5pPr>
            <a:lvl6pPr>
              <a:defRPr>
                <a:solidFill>
                  <a:schemeClr val="accent1"/>
                </a:solidFill>
              </a:defRPr>
            </a:lvl6pPr>
            <a:lvl7pPr>
              <a:defRPr>
                <a:solidFill>
                  <a:schemeClr val="accent1"/>
                </a:solidFill>
              </a:defRPr>
            </a:lvl7pPr>
            <a:lvl8pPr>
              <a:defRPr>
                <a:solidFill>
                  <a:schemeClr val="accent1"/>
                </a:solidFill>
              </a:defRPr>
            </a:lvl8pPr>
            <a:lvl9pPr>
              <a:defRPr>
                <a:solidFill>
                  <a:schemeClr val="accent1"/>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B298ADD4-8AFF-4ACF-93DF-CFB1C5ACF223}"/>
              </a:ext>
            </a:extLst>
          </p:cNvPr>
          <p:cNvSpPr>
            <a:spLocks noGrp="1"/>
          </p:cNvSpPr>
          <p:nvPr>
            <p:ph type="dt" sz="half" idx="23"/>
          </p:nvPr>
        </p:nvSpPr>
        <p:spPr/>
        <p:txBody>
          <a:bodyPr/>
          <a:lstStyle/>
          <a:p>
            <a:pPr>
              <a:lnSpc>
                <a:spcPct val="110000"/>
              </a:lnSpc>
              <a:spcAft>
                <a:spcPts val="0"/>
              </a:spcAft>
            </a:pPr>
            <a:r>
              <a:rPr lang="en-US"/>
              <a:t>Month Day, Year</a:t>
            </a:r>
          </a:p>
        </p:txBody>
      </p:sp>
      <p:sp>
        <p:nvSpPr>
          <p:cNvPr id="8" name="Footer Placeholder 7">
            <a:extLst>
              <a:ext uri="{FF2B5EF4-FFF2-40B4-BE49-F238E27FC236}">
                <a16:creationId xmlns:a16="http://schemas.microsoft.com/office/drawing/2014/main" id="{B24B576C-63CA-4CCA-9DD6-D688BE66DF83}"/>
              </a:ext>
            </a:extLst>
          </p:cNvPr>
          <p:cNvSpPr>
            <a:spLocks noGrp="1"/>
          </p:cNvSpPr>
          <p:nvPr>
            <p:ph type="ftr" sz="quarter" idx="24"/>
          </p:nvPr>
        </p:nvSpPr>
        <p:spPr/>
        <p:txBody>
          <a:bodyPr/>
          <a:lstStyle/>
          <a:p>
            <a:pPr>
              <a:lnSpc>
                <a:spcPct val="110000"/>
              </a:lnSpc>
              <a:spcAft>
                <a:spcPts val="0"/>
              </a:spcAft>
            </a:pPr>
            <a:r>
              <a:rPr lang="en-US"/>
              <a:t> </a:t>
            </a:r>
          </a:p>
        </p:txBody>
      </p:sp>
      <p:sp>
        <p:nvSpPr>
          <p:cNvPr id="9" name="Slide Number Placeholder 8">
            <a:extLst>
              <a:ext uri="{FF2B5EF4-FFF2-40B4-BE49-F238E27FC236}">
                <a16:creationId xmlns:a16="http://schemas.microsoft.com/office/drawing/2014/main" id="{C9DAFDF3-2398-4828-B505-4DD868805744}"/>
              </a:ext>
            </a:extLst>
          </p:cNvPr>
          <p:cNvSpPr>
            <a:spLocks noGrp="1"/>
          </p:cNvSpPr>
          <p:nvPr>
            <p:ph type="sldNum" sz="quarter" idx="25"/>
          </p:nvPr>
        </p:nvSpPr>
        <p:spPr>
          <a:xfrm>
            <a:off x="11431200" y="6518273"/>
            <a:ext cx="655199" cy="139701"/>
          </a:xfrm>
          <a:prstGeom prst="rect">
            <a:avLst/>
          </a:prstGeom>
        </p:spPr>
        <p:txBody>
          <a:bodyPr/>
          <a:lstStyle/>
          <a:p>
            <a:pPr algn="r">
              <a:lnSpc>
                <a:spcPct val="110000"/>
              </a:lnSpc>
              <a:spcAft>
                <a:spcPts val="0"/>
              </a:spcAft>
            </a:pPr>
            <a:r>
              <a:rPr lang="en-US"/>
              <a:t>Page </a:t>
            </a:r>
            <a:fld id="{A2218858-49EA-4BF8-8EFE-B88A4580565A}" type="slidenum">
              <a:rPr/>
              <a:pPr algn="r">
                <a:lnSpc>
                  <a:spcPct val="110000"/>
                </a:lnSpc>
                <a:spcAft>
                  <a:spcPts val="0"/>
                </a:spcAft>
              </a:pPr>
              <a:t>‹#›</a:t>
            </a:fld>
            <a:endParaRPr lang="en-US"/>
          </a:p>
        </p:txBody>
      </p:sp>
    </p:spTree>
    <p:extLst>
      <p:ext uri="{BB962C8B-B14F-4D97-AF65-F5344CB8AC3E}">
        <p14:creationId xmlns:p14="http://schemas.microsoft.com/office/powerpoint/2010/main" val="2068818999"/>
      </p:ext>
    </p:extLst>
  </p:cSld>
  <p:clrMapOvr>
    <a:masterClrMapping/>
  </p:clrMapOvr>
  <p:hf hdr="0"/>
  <p:extLst>
    <p:ext uri="{DCECCB84-F9BA-43D5-87BE-67443E8EF086}">
      <p15:sldGuideLst xmlns:p15="http://schemas.microsoft.com/office/powerpoint/2012/main">
        <p15:guide id="1" pos="7083">
          <p15:clr>
            <a:srgbClr val="547EBF"/>
          </p15:clr>
        </p15:guide>
        <p15:guide id="2" orient="horz" pos="273">
          <p15:clr>
            <a:srgbClr val="547EBF"/>
          </p15:clr>
        </p15:guide>
        <p15:guide id="3" orient="horz" pos="509">
          <p15:clr>
            <a:srgbClr val="547EBF"/>
          </p15:clr>
        </p15:guide>
        <p15:guide id="4" orient="horz" pos="745">
          <p15:clr>
            <a:srgbClr val="547EBF"/>
          </p15:clr>
        </p15:guide>
        <p15:guide id="5" orient="horz" pos="863">
          <p15:clr>
            <a:srgbClr val="547EBF"/>
          </p15:clr>
        </p15:guide>
        <p15:guide id="6" orient="horz" pos="3811">
          <p15:clr>
            <a:srgbClr val="547EBF"/>
          </p15:clr>
        </p15:guide>
        <p15:guide id="7" orient="horz" pos="3958">
          <p15:clr>
            <a:srgbClr val="547EBF"/>
          </p15:clr>
        </p15:guide>
        <p15:guide id="8" pos="243">
          <p15:clr>
            <a:srgbClr val="547EBF"/>
          </p15:clr>
        </p15:guide>
        <p15:guide id="9" pos="3545">
          <p15:clr>
            <a:srgbClr val="547EBF"/>
          </p15:clr>
        </p15:guide>
        <p15:guide id="10" pos="3781">
          <p15:clr>
            <a:srgbClr val="547EBF"/>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2 Contents &#10;with Intro right" type="txAndTwoObj" preserve="1">
  <p:cSld name="2 Contents &#10;with Intro right">
    <p:spTree>
      <p:nvGrpSpPr>
        <p:cNvPr id="1" name=""/>
        <p:cNvGrpSpPr/>
        <p:nvPr/>
      </p:nvGrpSpPr>
      <p:grpSpPr>
        <a:xfrm>
          <a:off x="0" y="0"/>
          <a:ext cx="0" cy="0"/>
          <a:chOff x="0" y="0"/>
          <a:chExt cx="0" cy="0"/>
        </a:xfrm>
      </p:grpSpPr>
      <p:sp>
        <p:nvSpPr>
          <p:cNvPr id="3" name="Title">
            <a:extLst>
              <a:ext uri="{FF2B5EF4-FFF2-40B4-BE49-F238E27FC236}">
                <a16:creationId xmlns:a16="http://schemas.microsoft.com/office/drawing/2014/main" id="{8D9DD0FF-5B45-4FAF-B968-1B55041AE99F}"/>
              </a:ext>
            </a:extLst>
          </p:cNvPr>
          <p:cNvSpPr>
            <a:spLocks noGrp="1"/>
          </p:cNvSpPr>
          <p:nvPr>
            <p:ph type="title"/>
          </p:nvPr>
        </p:nvSpPr>
        <p:spPr/>
        <p:txBody>
          <a:bodyPr/>
          <a:lstStyle>
            <a:lvl1pPr>
              <a:defRPr>
                <a:solidFill>
                  <a:schemeClr val="accent1"/>
                </a:solidFill>
              </a:defRPr>
            </a:lvl1pPr>
          </a:lstStyle>
          <a:p>
            <a:r>
              <a:rPr lang="en-US"/>
              <a:t>Click to edit Master title style</a:t>
            </a:r>
          </a:p>
        </p:txBody>
      </p:sp>
      <p:sp>
        <p:nvSpPr>
          <p:cNvPr id="2" name="Subtitle">
            <a:extLst>
              <a:ext uri="{FF2B5EF4-FFF2-40B4-BE49-F238E27FC236}">
                <a16:creationId xmlns:a16="http://schemas.microsoft.com/office/drawing/2014/main" id="{CF633BB3-6A8A-4BE4-8C1D-551FAE06F8E5}"/>
              </a:ext>
            </a:extLst>
          </p:cNvPr>
          <p:cNvSpPr>
            <a:spLocks noGrp="1"/>
          </p:cNvSpPr>
          <p:nvPr>
            <p:ph type="subTitle" idx="1" hasCustomPrompt="1"/>
          </p:nvPr>
        </p:nvSpPr>
        <p:spPr>
          <a:xfrm>
            <a:off x="385763" y="808038"/>
            <a:ext cx="10858237" cy="374650"/>
          </a:xfrm>
        </p:spPr>
        <p:txBody>
          <a:bodyPr vert="horz" lIns="0" tIns="3600" rIns="0" bIns="0" rtlCol="0">
            <a:noAutofit/>
          </a:bodyPr>
          <a:lstStyle>
            <a:lvl1pPr>
              <a:defRPr lang="en-US" sz="2000" dirty="0">
                <a:solidFill>
                  <a:schemeClr val="accent1"/>
                </a:solidFill>
              </a:defRPr>
            </a:lvl1pPr>
          </a:lstStyle>
          <a:p>
            <a:pPr lvl="0"/>
            <a:r>
              <a:rPr lang="en-US"/>
              <a:t>Click to edit Master subtitle styles</a:t>
            </a:r>
          </a:p>
        </p:txBody>
      </p:sp>
      <p:sp>
        <p:nvSpPr>
          <p:cNvPr id="21" name="Content Placeholder left">
            <a:extLst>
              <a:ext uri="{FF2B5EF4-FFF2-40B4-BE49-F238E27FC236}">
                <a16:creationId xmlns:a16="http://schemas.microsoft.com/office/drawing/2014/main" id="{C6377AC0-D12A-439C-B048-7CE4C8818606}"/>
              </a:ext>
            </a:extLst>
          </p:cNvPr>
          <p:cNvSpPr>
            <a:spLocks noGrp="1"/>
          </p:cNvSpPr>
          <p:nvPr>
            <p:ph sz="quarter" idx="21"/>
          </p:nvPr>
        </p:nvSpPr>
        <p:spPr>
          <a:xfrm>
            <a:off x="386400" y="1370014"/>
            <a:ext cx="5241600" cy="4679736"/>
          </a:xfrm>
        </p:spPr>
        <p:txBody>
          <a:bodyPr vert="horz" lIns="0" tIns="0" rIns="0" bIns="0" rtlCol="0">
            <a:noAutofit/>
          </a:bodyPr>
          <a:lstStyle>
            <a:lvl1pPr>
              <a:defRPr lang="en-US"/>
            </a:lvl1pPr>
            <a:lvl2pPr>
              <a:defRPr lang="en-US"/>
            </a:lvl2pPr>
            <a:lvl3pPr>
              <a:defRPr lang="en-US"/>
            </a:lvl3pPr>
            <a:lvl4pPr>
              <a:defRPr lang="en-US"/>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2" name="Content Placeholder right">
            <a:extLst>
              <a:ext uri="{FF2B5EF4-FFF2-40B4-BE49-F238E27FC236}">
                <a16:creationId xmlns:a16="http://schemas.microsoft.com/office/drawing/2014/main" id="{EC6E7A83-9797-4BE9-93CC-79CCAEF0A0E0}"/>
              </a:ext>
            </a:extLst>
          </p:cNvPr>
          <p:cNvSpPr>
            <a:spLocks noGrp="1"/>
          </p:cNvSpPr>
          <p:nvPr>
            <p:ph sz="quarter" idx="22"/>
          </p:nvPr>
        </p:nvSpPr>
        <p:spPr>
          <a:xfrm>
            <a:off x="6002400" y="2305800"/>
            <a:ext cx="5241862" cy="3743949"/>
          </a:xfrm>
        </p:spPr>
        <p:txBody>
          <a:bodyPr vert="horz" lIns="0" tIns="0" rIns="0" bIns="0" rtlCol="0">
            <a:noAutofit/>
          </a:bodyPr>
          <a:lstStyle>
            <a:lvl1pPr>
              <a:defRPr lang="en-US"/>
            </a:lvl1pPr>
            <a:lvl2pPr>
              <a:defRPr lang="en-US"/>
            </a:lvl2pPr>
            <a:lvl3pPr>
              <a:defRPr lang="en-US"/>
            </a:lvl3pPr>
            <a:lvl4pPr>
              <a:defRPr lang="en-US"/>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right">
            <a:extLst>
              <a:ext uri="{FF2B5EF4-FFF2-40B4-BE49-F238E27FC236}">
                <a16:creationId xmlns:a16="http://schemas.microsoft.com/office/drawing/2014/main" id="{0CFC4BF5-DB1E-4713-9E98-00F92C026BCD}"/>
              </a:ext>
            </a:extLst>
          </p:cNvPr>
          <p:cNvSpPr>
            <a:spLocks noGrp="1"/>
          </p:cNvSpPr>
          <p:nvPr>
            <p:ph type="body" sz="quarter" idx="11"/>
          </p:nvPr>
        </p:nvSpPr>
        <p:spPr>
          <a:xfrm>
            <a:off x="6001763" y="1370012"/>
            <a:ext cx="5242237" cy="748803"/>
          </a:xfrm>
        </p:spPr>
        <p:txBody>
          <a:bodyPr/>
          <a:lstStyle>
            <a:lvl1pPr>
              <a:defRPr baseline="0">
                <a:solidFill>
                  <a:schemeClr val="accent1"/>
                </a:solidFill>
              </a:defRPr>
            </a:lvl1pPr>
            <a:lvl2pPr>
              <a:defRPr baseline="0">
                <a:solidFill>
                  <a:schemeClr val="accent1"/>
                </a:solidFill>
              </a:defRPr>
            </a:lvl2pPr>
            <a:lvl3pPr>
              <a:defRPr baseline="0">
                <a:solidFill>
                  <a:schemeClr val="accent1"/>
                </a:solidFill>
              </a:defRPr>
            </a:lvl3pPr>
            <a:lvl4pPr>
              <a:defRPr baseline="0">
                <a:solidFill>
                  <a:schemeClr val="accent1"/>
                </a:solidFill>
              </a:defRPr>
            </a:lvl4pPr>
            <a:lvl5pPr>
              <a:defRPr baseline="0">
                <a:solidFill>
                  <a:schemeClr val="accent1"/>
                </a:solidFill>
              </a:defRPr>
            </a:lvl5pPr>
            <a:lvl6pPr>
              <a:defRPr>
                <a:solidFill>
                  <a:schemeClr val="accent1"/>
                </a:solidFill>
              </a:defRPr>
            </a:lvl6pPr>
            <a:lvl7pPr>
              <a:defRPr>
                <a:solidFill>
                  <a:schemeClr val="accent1"/>
                </a:solidFill>
              </a:defRPr>
            </a:lvl7pPr>
            <a:lvl8pPr>
              <a:defRPr>
                <a:solidFill>
                  <a:schemeClr val="accent1"/>
                </a:solidFill>
              </a:defRPr>
            </a:lvl8pPr>
            <a:lvl9pPr>
              <a:defRPr>
                <a:solidFill>
                  <a:schemeClr val="accent1"/>
                </a:solidFill>
              </a:defRPr>
            </a:lvl9pPr>
          </a:lstStyle>
          <a:p>
            <a:pPr lvl="0"/>
            <a:r>
              <a:rPr lang="en-US"/>
              <a:t>Click to edit Master text styles</a:t>
            </a:r>
          </a:p>
          <a:p>
            <a:pPr lvl="1"/>
            <a:r>
              <a:rPr lang="en-US"/>
              <a:t>Second level</a:t>
            </a:r>
          </a:p>
        </p:txBody>
      </p:sp>
      <p:sp>
        <p:nvSpPr>
          <p:cNvPr id="7" name="Date Placeholder 6">
            <a:extLst>
              <a:ext uri="{FF2B5EF4-FFF2-40B4-BE49-F238E27FC236}">
                <a16:creationId xmlns:a16="http://schemas.microsoft.com/office/drawing/2014/main" id="{263FEF96-3E0F-4E0F-AFE2-A69102B82C90}"/>
              </a:ext>
            </a:extLst>
          </p:cNvPr>
          <p:cNvSpPr>
            <a:spLocks noGrp="1"/>
          </p:cNvSpPr>
          <p:nvPr>
            <p:ph type="dt" sz="half" idx="23"/>
          </p:nvPr>
        </p:nvSpPr>
        <p:spPr/>
        <p:txBody>
          <a:bodyPr/>
          <a:lstStyle/>
          <a:p>
            <a:pPr>
              <a:lnSpc>
                <a:spcPct val="110000"/>
              </a:lnSpc>
              <a:spcAft>
                <a:spcPts val="0"/>
              </a:spcAft>
            </a:pPr>
            <a:r>
              <a:rPr lang="en-US"/>
              <a:t>Month Day, Year</a:t>
            </a:r>
          </a:p>
        </p:txBody>
      </p:sp>
      <p:sp>
        <p:nvSpPr>
          <p:cNvPr id="8" name="Footer Placeholder 7">
            <a:extLst>
              <a:ext uri="{FF2B5EF4-FFF2-40B4-BE49-F238E27FC236}">
                <a16:creationId xmlns:a16="http://schemas.microsoft.com/office/drawing/2014/main" id="{2648DFA4-1119-44B7-BD42-A233F8668434}"/>
              </a:ext>
            </a:extLst>
          </p:cNvPr>
          <p:cNvSpPr>
            <a:spLocks noGrp="1"/>
          </p:cNvSpPr>
          <p:nvPr>
            <p:ph type="ftr" sz="quarter" idx="24"/>
          </p:nvPr>
        </p:nvSpPr>
        <p:spPr/>
        <p:txBody>
          <a:bodyPr/>
          <a:lstStyle/>
          <a:p>
            <a:pPr>
              <a:lnSpc>
                <a:spcPct val="110000"/>
              </a:lnSpc>
              <a:spcAft>
                <a:spcPts val="0"/>
              </a:spcAft>
            </a:pPr>
            <a:r>
              <a:rPr lang="en-US"/>
              <a:t> </a:t>
            </a:r>
          </a:p>
        </p:txBody>
      </p:sp>
      <p:sp>
        <p:nvSpPr>
          <p:cNvPr id="9" name="Slide Number Placeholder 8">
            <a:extLst>
              <a:ext uri="{FF2B5EF4-FFF2-40B4-BE49-F238E27FC236}">
                <a16:creationId xmlns:a16="http://schemas.microsoft.com/office/drawing/2014/main" id="{85DB2CF4-935D-40C6-B1CF-F181FED349E0}"/>
              </a:ext>
            </a:extLst>
          </p:cNvPr>
          <p:cNvSpPr>
            <a:spLocks noGrp="1"/>
          </p:cNvSpPr>
          <p:nvPr>
            <p:ph type="sldNum" sz="quarter" idx="25"/>
          </p:nvPr>
        </p:nvSpPr>
        <p:spPr>
          <a:xfrm>
            <a:off x="11431200" y="6518273"/>
            <a:ext cx="655199" cy="139701"/>
          </a:xfrm>
          <a:prstGeom prst="rect">
            <a:avLst/>
          </a:prstGeom>
        </p:spPr>
        <p:txBody>
          <a:bodyPr/>
          <a:lstStyle/>
          <a:p>
            <a:pPr algn="r">
              <a:lnSpc>
                <a:spcPct val="110000"/>
              </a:lnSpc>
              <a:spcAft>
                <a:spcPts val="0"/>
              </a:spcAft>
            </a:pPr>
            <a:r>
              <a:rPr lang="en-US"/>
              <a:t>Page </a:t>
            </a:r>
            <a:fld id="{A2218858-49EA-4BF8-8EFE-B88A4580565A}" type="slidenum">
              <a:rPr/>
              <a:pPr algn="r">
                <a:lnSpc>
                  <a:spcPct val="110000"/>
                </a:lnSpc>
                <a:spcAft>
                  <a:spcPts val="0"/>
                </a:spcAft>
              </a:pPr>
              <a:t>‹#›</a:t>
            </a:fld>
            <a:endParaRPr lang="en-US"/>
          </a:p>
        </p:txBody>
      </p:sp>
    </p:spTree>
    <p:extLst>
      <p:ext uri="{BB962C8B-B14F-4D97-AF65-F5344CB8AC3E}">
        <p14:creationId xmlns:p14="http://schemas.microsoft.com/office/powerpoint/2010/main" val="2511894188"/>
      </p:ext>
    </p:extLst>
  </p:cSld>
  <p:clrMapOvr>
    <a:masterClrMapping/>
  </p:clrMapOvr>
  <p:hf hdr="0"/>
  <p:extLst>
    <p:ext uri="{DCECCB84-F9BA-43D5-87BE-67443E8EF086}">
      <p15:sldGuideLst xmlns:p15="http://schemas.microsoft.com/office/powerpoint/2012/main">
        <p15:guide id="1" pos="3781">
          <p15:clr>
            <a:srgbClr val="547EBF"/>
          </p15:clr>
        </p15:guide>
        <p15:guide id="2" orient="horz" pos="273">
          <p15:clr>
            <a:srgbClr val="547EBF"/>
          </p15:clr>
        </p15:guide>
        <p15:guide id="3" orient="horz" pos="509">
          <p15:clr>
            <a:srgbClr val="547EBF"/>
          </p15:clr>
        </p15:guide>
        <p15:guide id="4" orient="horz" pos="745">
          <p15:clr>
            <a:srgbClr val="547EBF"/>
          </p15:clr>
        </p15:guide>
        <p15:guide id="5" orient="horz" pos="863">
          <p15:clr>
            <a:srgbClr val="547EBF"/>
          </p15:clr>
        </p15:guide>
        <p15:guide id="6" orient="horz" pos="3811">
          <p15:clr>
            <a:srgbClr val="547EBF"/>
          </p15:clr>
        </p15:guide>
        <p15:guide id="7" orient="horz" pos="3958">
          <p15:clr>
            <a:srgbClr val="547EBF"/>
          </p15:clr>
        </p15:guide>
        <p15:guide id="8" pos="3545">
          <p15:clr>
            <a:srgbClr val="547EBF"/>
          </p15:clr>
        </p15:guide>
        <p15:guide id="9" pos="243">
          <p15:clr>
            <a:srgbClr val="547EBF"/>
          </p15:clr>
        </p15:guide>
        <p15:guide id="10" pos="7083">
          <p15:clr>
            <a:srgbClr val="547EBF"/>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2 Contents &#10;with Text right" type="mediaAndTx" preserve="1">
  <p:cSld name="2 Contents &#10;with Text right">
    <p:spTree>
      <p:nvGrpSpPr>
        <p:cNvPr id="1" name=""/>
        <p:cNvGrpSpPr/>
        <p:nvPr/>
      </p:nvGrpSpPr>
      <p:grpSpPr>
        <a:xfrm>
          <a:off x="0" y="0"/>
          <a:ext cx="0" cy="0"/>
          <a:chOff x="0" y="0"/>
          <a:chExt cx="0" cy="0"/>
        </a:xfrm>
      </p:grpSpPr>
      <p:sp>
        <p:nvSpPr>
          <p:cNvPr id="3" name="Title">
            <a:extLst>
              <a:ext uri="{FF2B5EF4-FFF2-40B4-BE49-F238E27FC236}">
                <a16:creationId xmlns:a16="http://schemas.microsoft.com/office/drawing/2014/main" id="{8D9DD0FF-5B45-4FAF-B968-1B55041AE99F}"/>
              </a:ext>
            </a:extLst>
          </p:cNvPr>
          <p:cNvSpPr>
            <a:spLocks noGrp="1"/>
          </p:cNvSpPr>
          <p:nvPr>
            <p:ph type="title"/>
          </p:nvPr>
        </p:nvSpPr>
        <p:spPr/>
        <p:txBody>
          <a:bodyPr/>
          <a:lstStyle>
            <a:lvl1pPr>
              <a:defRPr>
                <a:solidFill>
                  <a:schemeClr val="accent1"/>
                </a:solidFill>
              </a:defRPr>
            </a:lvl1pPr>
          </a:lstStyle>
          <a:p>
            <a:r>
              <a:rPr lang="en-US"/>
              <a:t>Click to edit Master title style</a:t>
            </a:r>
          </a:p>
        </p:txBody>
      </p:sp>
      <p:sp>
        <p:nvSpPr>
          <p:cNvPr id="2" name="Subtitle">
            <a:extLst>
              <a:ext uri="{FF2B5EF4-FFF2-40B4-BE49-F238E27FC236}">
                <a16:creationId xmlns:a16="http://schemas.microsoft.com/office/drawing/2014/main" id="{CF633BB3-6A8A-4BE4-8C1D-551FAE06F8E5}"/>
              </a:ext>
            </a:extLst>
          </p:cNvPr>
          <p:cNvSpPr>
            <a:spLocks noGrp="1"/>
          </p:cNvSpPr>
          <p:nvPr>
            <p:ph type="subTitle" idx="1" hasCustomPrompt="1"/>
          </p:nvPr>
        </p:nvSpPr>
        <p:spPr>
          <a:xfrm>
            <a:off x="385763" y="808038"/>
            <a:ext cx="10858237" cy="374650"/>
          </a:xfrm>
        </p:spPr>
        <p:txBody>
          <a:bodyPr vert="horz" lIns="0" tIns="3600" rIns="0" bIns="0" rtlCol="0">
            <a:noAutofit/>
          </a:bodyPr>
          <a:lstStyle>
            <a:lvl1pPr>
              <a:defRPr lang="en-US" sz="2000" dirty="0">
                <a:solidFill>
                  <a:schemeClr val="accent1"/>
                </a:solidFill>
              </a:defRPr>
            </a:lvl1pPr>
          </a:lstStyle>
          <a:p>
            <a:pPr lvl="0"/>
            <a:r>
              <a:rPr lang="en-US"/>
              <a:t>Click to edit Master subtitle styles</a:t>
            </a:r>
          </a:p>
        </p:txBody>
      </p:sp>
      <p:sp>
        <p:nvSpPr>
          <p:cNvPr id="21" name="Content Placeholder left">
            <a:extLst>
              <a:ext uri="{FF2B5EF4-FFF2-40B4-BE49-F238E27FC236}">
                <a16:creationId xmlns:a16="http://schemas.microsoft.com/office/drawing/2014/main" id="{C6377AC0-D12A-439C-B048-7CE4C8818606}"/>
              </a:ext>
            </a:extLst>
          </p:cNvPr>
          <p:cNvSpPr>
            <a:spLocks noGrp="1"/>
          </p:cNvSpPr>
          <p:nvPr>
            <p:ph sz="quarter" idx="21"/>
          </p:nvPr>
        </p:nvSpPr>
        <p:spPr>
          <a:xfrm>
            <a:off x="386400" y="1370014"/>
            <a:ext cx="5241600" cy="4679736"/>
          </a:xfrm>
        </p:spPr>
        <p:txBody>
          <a:bodyPr vert="horz" lIns="0" tIns="0" rIns="0" bIns="0" rtlCol="0">
            <a:noAutofit/>
          </a:bodyPr>
          <a:lstStyle>
            <a:lvl1pPr>
              <a:defRPr lang="en-US"/>
            </a:lvl1pPr>
            <a:lvl2pPr>
              <a:defRPr lang="en-US"/>
            </a:lvl2pPr>
            <a:lvl3pPr>
              <a:defRPr lang="en-US"/>
            </a:lvl3pPr>
            <a:lvl4pPr>
              <a:defRPr lang="en-US"/>
            </a:lvl4pPr>
            <a:lvl5pPr>
              <a:defRPr lang="en-US" noProof="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kumimoji="0" lang="en-US" sz="1000" b="0" i="0" u="none" strike="noStrike" kern="1200" cap="none" spc="0" normalizeH="0" baseline="0" noProof="0">
              <a:ln>
                <a:noFill/>
              </a:ln>
              <a:solidFill>
                <a:srgbClr val="000000"/>
              </a:solidFill>
              <a:effectLst/>
              <a:uLnTx/>
              <a:uFillTx/>
              <a:latin typeface="Arial"/>
              <a:ea typeface="Microsoft JhengHei"/>
              <a:cs typeface="Arial"/>
            </a:endParaRPr>
          </a:p>
        </p:txBody>
      </p:sp>
      <p:sp>
        <p:nvSpPr>
          <p:cNvPr id="22" name="Content Placeholder right">
            <a:extLst>
              <a:ext uri="{FF2B5EF4-FFF2-40B4-BE49-F238E27FC236}">
                <a16:creationId xmlns:a16="http://schemas.microsoft.com/office/drawing/2014/main" id="{EC6E7A83-9797-4BE9-93CC-79CCAEF0A0E0}"/>
              </a:ext>
            </a:extLst>
          </p:cNvPr>
          <p:cNvSpPr>
            <a:spLocks noGrp="1"/>
          </p:cNvSpPr>
          <p:nvPr>
            <p:ph sz="quarter" idx="22"/>
          </p:nvPr>
        </p:nvSpPr>
        <p:spPr>
          <a:xfrm>
            <a:off x="6002400" y="1369801"/>
            <a:ext cx="5241862" cy="3088800"/>
          </a:xfrm>
        </p:spPr>
        <p:txBody>
          <a:bodyPr vert="horz" lIns="0" tIns="0" rIns="0" bIns="0" rtlCol="0">
            <a:noAutofit/>
          </a:bodyPr>
          <a:lstStyle>
            <a:lvl1pPr>
              <a:defRPr lang="en-US"/>
            </a:lvl1pPr>
            <a:lvl2pPr>
              <a:defRPr lang="en-US"/>
            </a:lvl2pPr>
            <a:lvl3pPr>
              <a:defRPr lang="en-US"/>
            </a:lvl3pPr>
            <a:lvl4pPr>
              <a:defRPr lang="en-US"/>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right">
            <a:extLst>
              <a:ext uri="{FF2B5EF4-FFF2-40B4-BE49-F238E27FC236}">
                <a16:creationId xmlns:a16="http://schemas.microsoft.com/office/drawing/2014/main" id="{0CFC4BF5-DB1E-4713-9E98-00F92C026BCD}"/>
              </a:ext>
            </a:extLst>
          </p:cNvPr>
          <p:cNvSpPr>
            <a:spLocks noGrp="1"/>
          </p:cNvSpPr>
          <p:nvPr>
            <p:ph type="body" sz="quarter" idx="11"/>
          </p:nvPr>
        </p:nvSpPr>
        <p:spPr>
          <a:xfrm>
            <a:off x="6001763" y="4645611"/>
            <a:ext cx="5242237" cy="1404351"/>
          </a:xfrm>
        </p:spPr>
        <p:txBody>
          <a:bodyPr vert="horz" lIns="0" tIns="0" rIns="0" bIns="0" rtlCol="0">
            <a:noAutofit/>
          </a:bodyPr>
          <a:lstStyle>
            <a:lvl1pPr>
              <a:defRPr lang="en-US">
                <a:solidFill>
                  <a:schemeClr val="accent1"/>
                </a:solidFill>
              </a:defRPr>
            </a:lvl1pPr>
            <a:lvl2pPr>
              <a:defRPr>
                <a:solidFill>
                  <a:schemeClr val="accent1"/>
                </a:solidFill>
              </a:defRPr>
            </a:lvl2pPr>
            <a:lvl3pPr>
              <a:defRPr>
                <a:solidFill>
                  <a:schemeClr val="accent1"/>
                </a:solidFill>
              </a:defRPr>
            </a:lvl3pPr>
            <a:lvl4pPr marL="519750" indent="-285750">
              <a:buNone/>
              <a:defRPr lang="en-US" sz="1600" kern="1200" baseline="0" dirty="0">
                <a:solidFill>
                  <a:schemeClr val="accent1"/>
                </a:solidFill>
                <a:latin typeface="+mn-lt"/>
                <a:ea typeface="+mn-ea"/>
                <a:cs typeface="+mn-cs"/>
              </a:defRPr>
            </a:lvl4pPr>
            <a:lvl5pPr>
              <a:defRPr>
                <a:solidFill>
                  <a:schemeClr val="accent1"/>
                </a:solidFill>
              </a:defRPr>
            </a:lvl5pPr>
            <a:lvl6pPr>
              <a:defRPr>
                <a:solidFill>
                  <a:schemeClr val="accent1"/>
                </a:solidFill>
              </a:defRPr>
            </a:lvl6pPr>
            <a:lvl7pPr>
              <a:defRPr>
                <a:solidFill>
                  <a:schemeClr val="accent1"/>
                </a:solidFill>
              </a:defRPr>
            </a:lvl7pPr>
            <a:lvl8pPr>
              <a:defRPr>
                <a:solidFill>
                  <a:schemeClr val="accent1"/>
                </a:solidFill>
              </a:defRPr>
            </a:lvl8pPr>
            <a:lvl9pPr>
              <a:defRPr>
                <a:solidFill>
                  <a:schemeClr val="accent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kumimoji="0" lang="en-US" sz="1000" b="0" i="0" u="none" strike="noStrike" kern="1200" cap="none" spc="0" normalizeH="0" baseline="0" noProof="0">
              <a:ln>
                <a:noFill/>
              </a:ln>
              <a:solidFill>
                <a:srgbClr val="000000"/>
              </a:solidFill>
              <a:effectLst/>
              <a:uLnTx/>
              <a:uFillTx/>
              <a:latin typeface="Arial"/>
              <a:ea typeface="Microsoft JhengHei"/>
              <a:cs typeface="Arial"/>
            </a:endParaRPr>
          </a:p>
        </p:txBody>
      </p:sp>
      <p:sp>
        <p:nvSpPr>
          <p:cNvPr id="7" name="Date Placeholder 6">
            <a:extLst>
              <a:ext uri="{FF2B5EF4-FFF2-40B4-BE49-F238E27FC236}">
                <a16:creationId xmlns:a16="http://schemas.microsoft.com/office/drawing/2014/main" id="{302E3762-0CF3-461E-BD9F-A326B5F02B14}"/>
              </a:ext>
            </a:extLst>
          </p:cNvPr>
          <p:cNvSpPr>
            <a:spLocks noGrp="1"/>
          </p:cNvSpPr>
          <p:nvPr>
            <p:ph type="dt" sz="half" idx="23"/>
          </p:nvPr>
        </p:nvSpPr>
        <p:spPr/>
        <p:txBody>
          <a:bodyPr/>
          <a:lstStyle/>
          <a:p>
            <a:pPr>
              <a:lnSpc>
                <a:spcPct val="110000"/>
              </a:lnSpc>
              <a:spcAft>
                <a:spcPts val="0"/>
              </a:spcAft>
            </a:pPr>
            <a:r>
              <a:rPr lang="en-US"/>
              <a:t>Month Day, Year</a:t>
            </a:r>
          </a:p>
        </p:txBody>
      </p:sp>
      <p:sp>
        <p:nvSpPr>
          <p:cNvPr id="8" name="Footer Placeholder 7">
            <a:extLst>
              <a:ext uri="{FF2B5EF4-FFF2-40B4-BE49-F238E27FC236}">
                <a16:creationId xmlns:a16="http://schemas.microsoft.com/office/drawing/2014/main" id="{558D85ED-676A-4FEA-9EA2-2C71D76D7093}"/>
              </a:ext>
            </a:extLst>
          </p:cNvPr>
          <p:cNvSpPr>
            <a:spLocks noGrp="1"/>
          </p:cNvSpPr>
          <p:nvPr>
            <p:ph type="ftr" sz="quarter" idx="24"/>
          </p:nvPr>
        </p:nvSpPr>
        <p:spPr/>
        <p:txBody>
          <a:bodyPr/>
          <a:lstStyle/>
          <a:p>
            <a:pPr>
              <a:lnSpc>
                <a:spcPct val="110000"/>
              </a:lnSpc>
              <a:spcAft>
                <a:spcPts val="0"/>
              </a:spcAft>
            </a:pPr>
            <a:r>
              <a:rPr lang="en-US"/>
              <a:t> </a:t>
            </a:r>
          </a:p>
        </p:txBody>
      </p:sp>
      <p:sp>
        <p:nvSpPr>
          <p:cNvPr id="9" name="Slide Number Placeholder 8">
            <a:extLst>
              <a:ext uri="{FF2B5EF4-FFF2-40B4-BE49-F238E27FC236}">
                <a16:creationId xmlns:a16="http://schemas.microsoft.com/office/drawing/2014/main" id="{89BEE438-0DDB-4A6A-921F-7BE670E39DCA}"/>
              </a:ext>
            </a:extLst>
          </p:cNvPr>
          <p:cNvSpPr>
            <a:spLocks noGrp="1"/>
          </p:cNvSpPr>
          <p:nvPr>
            <p:ph type="sldNum" sz="quarter" idx="25"/>
          </p:nvPr>
        </p:nvSpPr>
        <p:spPr>
          <a:xfrm>
            <a:off x="11431200" y="6518273"/>
            <a:ext cx="655199" cy="139701"/>
          </a:xfrm>
          <a:prstGeom prst="rect">
            <a:avLst/>
          </a:prstGeom>
        </p:spPr>
        <p:txBody>
          <a:bodyPr/>
          <a:lstStyle/>
          <a:p>
            <a:pPr algn="r">
              <a:lnSpc>
                <a:spcPct val="110000"/>
              </a:lnSpc>
              <a:spcAft>
                <a:spcPts val="0"/>
              </a:spcAft>
            </a:pPr>
            <a:r>
              <a:rPr lang="en-US"/>
              <a:t>Page </a:t>
            </a:r>
            <a:fld id="{A2218858-49EA-4BF8-8EFE-B88A4580565A}" type="slidenum">
              <a:rPr/>
              <a:pPr algn="r">
                <a:lnSpc>
                  <a:spcPct val="110000"/>
                </a:lnSpc>
                <a:spcAft>
                  <a:spcPts val="0"/>
                </a:spcAft>
              </a:pPr>
              <a:t>‹#›</a:t>
            </a:fld>
            <a:endParaRPr lang="en-US"/>
          </a:p>
        </p:txBody>
      </p:sp>
    </p:spTree>
    <p:extLst>
      <p:ext uri="{BB962C8B-B14F-4D97-AF65-F5344CB8AC3E}">
        <p14:creationId xmlns:p14="http://schemas.microsoft.com/office/powerpoint/2010/main" val="749819865"/>
      </p:ext>
    </p:extLst>
  </p:cSld>
  <p:clrMapOvr>
    <a:masterClrMapping/>
  </p:clrMapOvr>
  <p:hf hdr="0"/>
  <p:extLst>
    <p:ext uri="{DCECCB84-F9BA-43D5-87BE-67443E8EF086}">
      <p15:sldGuideLst xmlns:p15="http://schemas.microsoft.com/office/powerpoint/2012/main">
        <p15:guide id="1" orient="horz" pos="273">
          <p15:clr>
            <a:srgbClr val="547EBF"/>
          </p15:clr>
        </p15:guide>
        <p15:guide id="2" pos="243">
          <p15:clr>
            <a:srgbClr val="547EBF"/>
          </p15:clr>
        </p15:guide>
        <p15:guide id="3" pos="3545">
          <p15:clr>
            <a:srgbClr val="547EBF"/>
          </p15:clr>
        </p15:guide>
        <p15:guide id="4" pos="3781">
          <p15:clr>
            <a:srgbClr val="547EBF"/>
          </p15:clr>
        </p15:guide>
        <p15:guide id="5" pos="7083">
          <p15:clr>
            <a:srgbClr val="547EBF"/>
          </p15:clr>
        </p15:guide>
        <p15:guide id="6" orient="horz" pos="509">
          <p15:clr>
            <a:srgbClr val="547EBF"/>
          </p15:clr>
        </p15:guide>
        <p15:guide id="7" orient="horz" pos="745">
          <p15:clr>
            <a:srgbClr val="547EBF"/>
          </p15:clr>
        </p15:guide>
        <p15:guide id="8" orient="horz" pos="863">
          <p15:clr>
            <a:srgbClr val="547EBF"/>
          </p15:clr>
        </p15:guide>
        <p15:guide id="9" orient="horz" pos="3811">
          <p15:clr>
            <a:srgbClr val="547EBF"/>
          </p15:clr>
        </p15:guide>
        <p15:guide id="10" orient="horz" pos="3958">
          <p15:clr>
            <a:srgbClr val="547EBF"/>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2 Contents &#10;with Text left" type="txAndMedia" preserve="1">
  <p:cSld name="2 Contents &#10;with Text left">
    <p:spTree>
      <p:nvGrpSpPr>
        <p:cNvPr id="1" name=""/>
        <p:cNvGrpSpPr/>
        <p:nvPr/>
      </p:nvGrpSpPr>
      <p:grpSpPr>
        <a:xfrm>
          <a:off x="0" y="0"/>
          <a:ext cx="0" cy="0"/>
          <a:chOff x="0" y="0"/>
          <a:chExt cx="0" cy="0"/>
        </a:xfrm>
      </p:grpSpPr>
      <p:sp>
        <p:nvSpPr>
          <p:cNvPr id="3" name="Title">
            <a:extLst>
              <a:ext uri="{FF2B5EF4-FFF2-40B4-BE49-F238E27FC236}">
                <a16:creationId xmlns:a16="http://schemas.microsoft.com/office/drawing/2014/main" id="{8D9DD0FF-5B45-4FAF-B968-1B55041AE99F}"/>
              </a:ext>
            </a:extLst>
          </p:cNvPr>
          <p:cNvSpPr>
            <a:spLocks noGrp="1"/>
          </p:cNvSpPr>
          <p:nvPr>
            <p:ph type="title"/>
          </p:nvPr>
        </p:nvSpPr>
        <p:spPr/>
        <p:txBody>
          <a:bodyPr/>
          <a:lstStyle>
            <a:lvl1pPr>
              <a:defRPr>
                <a:solidFill>
                  <a:schemeClr val="accent1"/>
                </a:solidFill>
              </a:defRPr>
            </a:lvl1pPr>
          </a:lstStyle>
          <a:p>
            <a:r>
              <a:rPr lang="en-US"/>
              <a:t>Click to edit Master title style</a:t>
            </a:r>
          </a:p>
        </p:txBody>
      </p:sp>
      <p:sp>
        <p:nvSpPr>
          <p:cNvPr id="2" name="Subtitle">
            <a:extLst>
              <a:ext uri="{FF2B5EF4-FFF2-40B4-BE49-F238E27FC236}">
                <a16:creationId xmlns:a16="http://schemas.microsoft.com/office/drawing/2014/main" id="{CF633BB3-6A8A-4BE4-8C1D-551FAE06F8E5}"/>
              </a:ext>
            </a:extLst>
          </p:cNvPr>
          <p:cNvSpPr>
            <a:spLocks noGrp="1"/>
          </p:cNvSpPr>
          <p:nvPr>
            <p:ph type="subTitle" idx="1" hasCustomPrompt="1"/>
          </p:nvPr>
        </p:nvSpPr>
        <p:spPr>
          <a:xfrm>
            <a:off x="385763" y="808038"/>
            <a:ext cx="10858237" cy="374650"/>
          </a:xfrm>
        </p:spPr>
        <p:txBody>
          <a:bodyPr vert="horz" lIns="0" tIns="3600" rIns="0" bIns="0" rtlCol="0">
            <a:noAutofit/>
          </a:bodyPr>
          <a:lstStyle>
            <a:lvl1pPr>
              <a:defRPr lang="en-US" sz="2000" dirty="0">
                <a:solidFill>
                  <a:schemeClr val="accent1"/>
                </a:solidFill>
              </a:defRPr>
            </a:lvl1pPr>
          </a:lstStyle>
          <a:p>
            <a:pPr lvl="0"/>
            <a:r>
              <a:rPr lang="en-US"/>
              <a:t>Click to edit Master subtitle styles</a:t>
            </a:r>
          </a:p>
        </p:txBody>
      </p:sp>
      <p:sp>
        <p:nvSpPr>
          <p:cNvPr id="21" name="Content Placeholder right">
            <a:extLst>
              <a:ext uri="{FF2B5EF4-FFF2-40B4-BE49-F238E27FC236}">
                <a16:creationId xmlns:a16="http://schemas.microsoft.com/office/drawing/2014/main" id="{C6377AC0-D12A-439C-B048-7CE4C8818606}"/>
              </a:ext>
            </a:extLst>
          </p:cNvPr>
          <p:cNvSpPr>
            <a:spLocks noGrp="1"/>
          </p:cNvSpPr>
          <p:nvPr>
            <p:ph sz="quarter" idx="21"/>
          </p:nvPr>
        </p:nvSpPr>
        <p:spPr>
          <a:xfrm>
            <a:off x="6002400" y="1369800"/>
            <a:ext cx="5241600" cy="4679736"/>
          </a:xfrm>
        </p:spPr>
        <p:txBody>
          <a:bodyPr vert="horz" lIns="0" tIns="0" rIns="0" bIns="0" rtlCol="0">
            <a:noAutofit/>
          </a:bodyPr>
          <a:lstStyle>
            <a:lvl1pPr>
              <a:defRPr lang="en-US"/>
            </a:lvl1pPr>
            <a:lvl2pPr>
              <a:defRPr lang="en-US"/>
            </a:lvl2pPr>
            <a:lvl3pPr>
              <a:defRPr lang="en-US"/>
            </a:lvl3pPr>
            <a:lvl4pPr>
              <a:defRPr lang="en-US"/>
            </a:lvl4pPr>
            <a:lvl5pPr>
              <a:defRPr lang="en-US" dirty="0"/>
            </a:lvl5pPr>
            <a:lvl6pPr>
              <a:buAutoNum type="arabicPeriod"/>
              <a:defRPr/>
            </a:lvl6pPr>
            <a:lvl7pPr>
              <a:buAutoNum type="romanLcPeriod"/>
              <a:defRPr/>
            </a:lvl7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2" name="Content Placeholder left">
            <a:extLst>
              <a:ext uri="{FF2B5EF4-FFF2-40B4-BE49-F238E27FC236}">
                <a16:creationId xmlns:a16="http://schemas.microsoft.com/office/drawing/2014/main" id="{EC6E7A83-9797-4BE9-93CC-79CCAEF0A0E0}"/>
              </a:ext>
            </a:extLst>
          </p:cNvPr>
          <p:cNvSpPr>
            <a:spLocks noGrp="1"/>
          </p:cNvSpPr>
          <p:nvPr>
            <p:ph sz="quarter" idx="22"/>
          </p:nvPr>
        </p:nvSpPr>
        <p:spPr>
          <a:xfrm>
            <a:off x="387037" y="1369801"/>
            <a:ext cx="5241862" cy="3088800"/>
          </a:xfrm>
        </p:spPr>
        <p:txBody>
          <a:bodyPr vert="horz" lIns="0" tIns="0" rIns="0" bIns="0" rtlCol="0">
            <a:noAutofit/>
          </a:bodyPr>
          <a:lstStyle>
            <a:lvl1pPr>
              <a:defRPr lang="en-US"/>
            </a:lvl1pPr>
            <a:lvl2pPr>
              <a:defRPr lang="en-US"/>
            </a:lvl2pPr>
            <a:lvl3pPr>
              <a:defRPr lang="en-US"/>
            </a:lvl3pPr>
            <a:lvl4pPr>
              <a:defRPr lang="en-US"/>
            </a:lvl4pPr>
            <a:lvl5pPr>
              <a:defRPr lang="en-US" noProof="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kumimoji="0" lang="en-US" sz="1000" b="0" i="0" u="none" strike="noStrike" kern="1200" cap="none" spc="0" normalizeH="0" baseline="0" noProof="0">
              <a:ln>
                <a:noFill/>
              </a:ln>
              <a:solidFill>
                <a:srgbClr val="000000"/>
              </a:solidFill>
              <a:effectLst/>
              <a:uLnTx/>
              <a:uFillTx/>
              <a:latin typeface="Arial"/>
              <a:ea typeface="Microsoft JhengHei"/>
              <a:cs typeface="Arial"/>
            </a:endParaRPr>
          </a:p>
        </p:txBody>
      </p:sp>
      <p:sp>
        <p:nvSpPr>
          <p:cNvPr id="11" name="Text Placeholder left">
            <a:extLst>
              <a:ext uri="{FF2B5EF4-FFF2-40B4-BE49-F238E27FC236}">
                <a16:creationId xmlns:a16="http://schemas.microsoft.com/office/drawing/2014/main" id="{0CFC4BF5-DB1E-4713-9E98-00F92C026BCD}"/>
              </a:ext>
            </a:extLst>
          </p:cNvPr>
          <p:cNvSpPr>
            <a:spLocks noGrp="1"/>
          </p:cNvSpPr>
          <p:nvPr>
            <p:ph type="body" sz="quarter" idx="11"/>
          </p:nvPr>
        </p:nvSpPr>
        <p:spPr>
          <a:xfrm>
            <a:off x="386400" y="4645611"/>
            <a:ext cx="5242237" cy="1404351"/>
          </a:xfrm>
        </p:spPr>
        <p:txBody>
          <a:bodyPr vert="horz" lIns="0" tIns="0" rIns="0" bIns="0" rtlCol="0">
            <a:noAutofit/>
          </a:bodyPr>
          <a:lstStyle>
            <a:lvl1pPr>
              <a:defRPr lang="en-US" dirty="0">
                <a:solidFill>
                  <a:schemeClr val="accent1"/>
                </a:solidFill>
              </a:defRPr>
            </a:lvl1pPr>
            <a:lvl2pPr>
              <a:defRPr lang="en-US" dirty="0">
                <a:solidFill>
                  <a:schemeClr val="accent1"/>
                </a:solidFill>
              </a:defRPr>
            </a:lvl2pPr>
            <a:lvl3pPr>
              <a:defRPr lang="en-US" dirty="0">
                <a:solidFill>
                  <a:schemeClr val="accent1"/>
                </a:solidFill>
              </a:defRPr>
            </a:lvl3pPr>
            <a:lvl4pPr>
              <a:defRPr lang="en-US" dirty="0">
                <a:solidFill>
                  <a:schemeClr val="accent1"/>
                </a:solidFill>
              </a:defRPr>
            </a:lvl4pPr>
            <a:lvl5pPr>
              <a:defRPr lang="en-US" dirty="0">
                <a:solidFill>
                  <a:schemeClr val="accent1"/>
                </a:solidFill>
              </a:defRPr>
            </a:lvl5pPr>
            <a:lvl6pPr>
              <a:buAutoNum type="arabicPeriod"/>
              <a:defRPr lang="en-US" dirty="0">
                <a:solidFill>
                  <a:schemeClr val="accent1"/>
                </a:solidFill>
              </a:defRPr>
            </a:lvl6pPr>
            <a:lvl7pPr>
              <a:buAutoNum type="romanLcPeriod"/>
              <a:defRPr lang="en-US" dirty="0">
                <a:solidFill>
                  <a:schemeClr val="accent1"/>
                </a:solidFill>
              </a:defRPr>
            </a:lvl7pPr>
            <a:lvl8pPr>
              <a:defRPr lang="en-US" dirty="0">
                <a:solidFill>
                  <a:schemeClr val="accent1"/>
                </a:solidFill>
              </a:defRPr>
            </a:lvl8pPr>
            <a:lvl9pPr>
              <a:defRPr lang="en-US" dirty="0">
                <a:solidFill>
                  <a:schemeClr val="accent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7FD0E28-6962-45CE-B41C-F26C7DD3067E}"/>
              </a:ext>
            </a:extLst>
          </p:cNvPr>
          <p:cNvSpPr>
            <a:spLocks noGrp="1"/>
          </p:cNvSpPr>
          <p:nvPr>
            <p:ph type="dt" sz="half" idx="23"/>
          </p:nvPr>
        </p:nvSpPr>
        <p:spPr/>
        <p:txBody>
          <a:bodyPr/>
          <a:lstStyle/>
          <a:p>
            <a:pPr>
              <a:lnSpc>
                <a:spcPct val="110000"/>
              </a:lnSpc>
              <a:spcAft>
                <a:spcPts val="0"/>
              </a:spcAft>
            </a:pPr>
            <a:r>
              <a:rPr lang="en-US"/>
              <a:t>Month Day, Year</a:t>
            </a:r>
          </a:p>
        </p:txBody>
      </p:sp>
      <p:sp>
        <p:nvSpPr>
          <p:cNvPr id="8" name="Footer Placeholder 7">
            <a:extLst>
              <a:ext uri="{FF2B5EF4-FFF2-40B4-BE49-F238E27FC236}">
                <a16:creationId xmlns:a16="http://schemas.microsoft.com/office/drawing/2014/main" id="{AE6ED946-A89F-4642-A6D1-5B220E00CC0E}"/>
              </a:ext>
            </a:extLst>
          </p:cNvPr>
          <p:cNvSpPr>
            <a:spLocks noGrp="1"/>
          </p:cNvSpPr>
          <p:nvPr>
            <p:ph type="ftr" sz="quarter" idx="24"/>
          </p:nvPr>
        </p:nvSpPr>
        <p:spPr/>
        <p:txBody>
          <a:bodyPr/>
          <a:lstStyle/>
          <a:p>
            <a:pPr>
              <a:lnSpc>
                <a:spcPct val="110000"/>
              </a:lnSpc>
              <a:spcAft>
                <a:spcPts val="0"/>
              </a:spcAft>
            </a:pPr>
            <a:r>
              <a:rPr lang="en-US"/>
              <a:t> </a:t>
            </a:r>
          </a:p>
        </p:txBody>
      </p:sp>
      <p:sp>
        <p:nvSpPr>
          <p:cNvPr id="9" name="Slide Number Placeholder 8">
            <a:extLst>
              <a:ext uri="{FF2B5EF4-FFF2-40B4-BE49-F238E27FC236}">
                <a16:creationId xmlns:a16="http://schemas.microsoft.com/office/drawing/2014/main" id="{5B5E1D2E-928D-46A5-A4D0-3B092CC58C35}"/>
              </a:ext>
            </a:extLst>
          </p:cNvPr>
          <p:cNvSpPr>
            <a:spLocks noGrp="1"/>
          </p:cNvSpPr>
          <p:nvPr>
            <p:ph type="sldNum" sz="quarter" idx="25"/>
          </p:nvPr>
        </p:nvSpPr>
        <p:spPr>
          <a:xfrm>
            <a:off x="11431200" y="6518273"/>
            <a:ext cx="655199" cy="139701"/>
          </a:xfrm>
          <a:prstGeom prst="rect">
            <a:avLst/>
          </a:prstGeom>
        </p:spPr>
        <p:txBody>
          <a:bodyPr/>
          <a:lstStyle/>
          <a:p>
            <a:pPr algn="r">
              <a:lnSpc>
                <a:spcPct val="110000"/>
              </a:lnSpc>
              <a:spcAft>
                <a:spcPts val="0"/>
              </a:spcAft>
            </a:pPr>
            <a:r>
              <a:rPr lang="en-US"/>
              <a:t>Page </a:t>
            </a:r>
            <a:fld id="{A2218858-49EA-4BF8-8EFE-B88A4580565A}" type="slidenum">
              <a:rPr/>
              <a:pPr algn="r">
                <a:lnSpc>
                  <a:spcPct val="110000"/>
                </a:lnSpc>
                <a:spcAft>
                  <a:spcPts val="0"/>
                </a:spcAft>
              </a:pPr>
              <a:t>‹#›</a:t>
            </a:fld>
            <a:endParaRPr lang="en-US"/>
          </a:p>
        </p:txBody>
      </p:sp>
    </p:spTree>
    <p:extLst>
      <p:ext uri="{BB962C8B-B14F-4D97-AF65-F5344CB8AC3E}">
        <p14:creationId xmlns:p14="http://schemas.microsoft.com/office/powerpoint/2010/main" val="2353778882"/>
      </p:ext>
    </p:extLst>
  </p:cSld>
  <p:clrMapOvr>
    <a:masterClrMapping/>
  </p:clrMapOvr>
  <p:hf hdr="0"/>
  <p:extLst>
    <p:ext uri="{DCECCB84-F9BA-43D5-87BE-67443E8EF086}">
      <p15:sldGuideLst xmlns:p15="http://schemas.microsoft.com/office/powerpoint/2012/main">
        <p15:guide id="1" pos="3545">
          <p15:clr>
            <a:srgbClr val="547EBF"/>
          </p15:clr>
        </p15:guide>
        <p15:guide id="2" orient="horz" pos="3811">
          <p15:clr>
            <a:srgbClr val="547EBF"/>
          </p15:clr>
        </p15:guide>
        <p15:guide id="3" pos="3781">
          <p15:clr>
            <a:srgbClr val="547EBF"/>
          </p15:clr>
        </p15:guide>
        <p15:guide id="4" pos="243">
          <p15:clr>
            <a:srgbClr val="547EBF"/>
          </p15:clr>
        </p15:guide>
        <p15:guide id="5" pos="7083">
          <p15:clr>
            <a:srgbClr val="547EBF"/>
          </p15:clr>
        </p15:guide>
        <p15:guide id="6" orient="horz" pos="273">
          <p15:clr>
            <a:srgbClr val="547EBF"/>
          </p15:clr>
        </p15:guide>
        <p15:guide id="7" orient="horz" pos="509">
          <p15:clr>
            <a:srgbClr val="547EBF"/>
          </p15:clr>
        </p15:guide>
        <p15:guide id="8" orient="horz" pos="745">
          <p15:clr>
            <a:srgbClr val="547EBF"/>
          </p15:clr>
        </p15:guide>
        <p15:guide id="9" orient="horz" pos="863">
          <p15:clr>
            <a:srgbClr val="547EBF"/>
          </p15:clr>
        </p15:guide>
        <p15:guide id="10" orient="horz" pos="3958">
          <p15:clr>
            <a:srgbClr val="547EBF"/>
          </p15:clr>
        </p15:guide>
        <p15:guide id="11" orient="horz" pos="2809">
          <p15:clr>
            <a:srgbClr val="547EBF"/>
          </p15:clr>
        </p15:guide>
        <p15:guide id="12" orient="horz" pos="2926">
          <p15:clr>
            <a:srgbClr val="547EBF"/>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Title">
            <a:extLst>
              <a:ext uri="{FF2B5EF4-FFF2-40B4-BE49-F238E27FC236}">
                <a16:creationId xmlns:a16="http://schemas.microsoft.com/office/drawing/2014/main" id="{8D9DD0FF-5B45-4FAF-B968-1B55041AE99F}"/>
              </a:ext>
            </a:extLst>
          </p:cNvPr>
          <p:cNvSpPr>
            <a:spLocks noGrp="1"/>
          </p:cNvSpPr>
          <p:nvPr>
            <p:ph type="title"/>
          </p:nvPr>
        </p:nvSpPr>
        <p:spPr/>
        <p:txBody>
          <a:bodyPr/>
          <a:lstStyle>
            <a:lvl1pPr>
              <a:defRPr>
                <a:solidFill>
                  <a:schemeClr val="accent1"/>
                </a:solidFill>
              </a:defRPr>
            </a:lvl1pPr>
          </a:lstStyle>
          <a:p>
            <a:r>
              <a:rPr lang="en-US"/>
              <a:t>Click to edit Master title style</a:t>
            </a:r>
          </a:p>
        </p:txBody>
      </p:sp>
      <p:sp>
        <p:nvSpPr>
          <p:cNvPr id="2" name="Subtitle">
            <a:extLst>
              <a:ext uri="{FF2B5EF4-FFF2-40B4-BE49-F238E27FC236}">
                <a16:creationId xmlns:a16="http://schemas.microsoft.com/office/drawing/2014/main" id="{CF633BB3-6A8A-4BE4-8C1D-551FAE06F8E5}"/>
              </a:ext>
            </a:extLst>
          </p:cNvPr>
          <p:cNvSpPr>
            <a:spLocks noGrp="1"/>
          </p:cNvSpPr>
          <p:nvPr>
            <p:ph type="subTitle" idx="1" hasCustomPrompt="1"/>
          </p:nvPr>
        </p:nvSpPr>
        <p:spPr>
          <a:xfrm>
            <a:off x="385763" y="808038"/>
            <a:ext cx="10858237" cy="374650"/>
          </a:xfrm>
        </p:spPr>
        <p:txBody>
          <a:bodyPr vert="horz" lIns="0" tIns="3600" rIns="0" bIns="0" rtlCol="0">
            <a:noAutofit/>
          </a:bodyPr>
          <a:lstStyle>
            <a:lvl1pPr>
              <a:defRPr lang="en-US" sz="2000" dirty="0">
                <a:solidFill>
                  <a:schemeClr val="accent1"/>
                </a:solidFill>
              </a:defRPr>
            </a:lvl1pPr>
          </a:lstStyle>
          <a:p>
            <a:pPr lvl="0"/>
            <a:r>
              <a:rPr lang="en-US"/>
              <a:t>Click to edit Master subtitle styles</a:t>
            </a:r>
          </a:p>
        </p:txBody>
      </p:sp>
      <p:sp>
        <p:nvSpPr>
          <p:cNvPr id="7" name="Date Placeholder 6">
            <a:extLst>
              <a:ext uri="{FF2B5EF4-FFF2-40B4-BE49-F238E27FC236}">
                <a16:creationId xmlns:a16="http://schemas.microsoft.com/office/drawing/2014/main" id="{EC31B13F-62D2-42B8-A68D-203BB59F188E}"/>
              </a:ext>
            </a:extLst>
          </p:cNvPr>
          <p:cNvSpPr>
            <a:spLocks noGrp="1"/>
          </p:cNvSpPr>
          <p:nvPr>
            <p:ph type="dt" sz="half" idx="10"/>
          </p:nvPr>
        </p:nvSpPr>
        <p:spPr/>
        <p:txBody>
          <a:bodyPr/>
          <a:lstStyle/>
          <a:p>
            <a:pPr>
              <a:lnSpc>
                <a:spcPct val="110000"/>
              </a:lnSpc>
              <a:spcAft>
                <a:spcPts val="0"/>
              </a:spcAft>
            </a:pPr>
            <a:r>
              <a:rPr lang="en-US"/>
              <a:t>Month Day, Year</a:t>
            </a:r>
          </a:p>
        </p:txBody>
      </p:sp>
      <p:sp>
        <p:nvSpPr>
          <p:cNvPr id="8" name="Footer Placeholder 7">
            <a:extLst>
              <a:ext uri="{FF2B5EF4-FFF2-40B4-BE49-F238E27FC236}">
                <a16:creationId xmlns:a16="http://schemas.microsoft.com/office/drawing/2014/main" id="{6C909442-E2B8-4A8B-AA29-571D780EA7EF}"/>
              </a:ext>
            </a:extLst>
          </p:cNvPr>
          <p:cNvSpPr>
            <a:spLocks noGrp="1"/>
          </p:cNvSpPr>
          <p:nvPr>
            <p:ph type="ftr" sz="quarter" idx="11"/>
          </p:nvPr>
        </p:nvSpPr>
        <p:spPr/>
        <p:txBody>
          <a:bodyPr/>
          <a:lstStyle/>
          <a:p>
            <a:pPr>
              <a:lnSpc>
                <a:spcPct val="110000"/>
              </a:lnSpc>
              <a:spcAft>
                <a:spcPts val="0"/>
              </a:spcAft>
            </a:pPr>
            <a:r>
              <a:rPr lang="en-US"/>
              <a:t> </a:t>
            </a:r>
          </a:p>
        </p:txBody>
      </p:sp>
      <p:sp>
        <p:nvSpPr>
          <p:cNvPr id="9" name="Slide Number Placeholder 8">
            <a:extLst>
              <a:ext uri="{FF2B5EF4-FFF2-40B4-BE49-F238E27FC236}">
                <a16:creationId xmlns:a16="http://schemas.microsoft.com/office/drawing/2014/main" id="{33551B03-B8BB-45BD-8DD9-CBBFCA639B71}"/>
              </a:ext>
            </a:extLst>
          </p:cNvPr>
          <p:cNvSpPr>
            <a:spLocks noGrp="1"/>
          </p:cNvSpPr>
          <p:nvPr>
            <p:ph type="sldNum" sz="quarter" idx="12"/>
          </p:nvPr>
        </p:nvSpPr>
        <p:spPr>
          <a:xfrm>
            <a:off x="11431200" y="6518273"/>
            <a:ext cx="655199" cy="139701"/>
          </a:xfrm>
          <a:prstGeom prst="rect">
            <a:avLst/>
          </a:prstGeom>
        </p:spPr>
        <p:txBody>
          <a:bodyPr/>
          <a:lstStyle/>
          <a:p>
            <a:pPr algn="r">
              <a:lnSpc>
                <a:spcPct val="110000"/>
              </a:lnSpc>
              <a:spcAft>
                <a:spcPts val="0"/>
              </a:spcAft>
            </a:pPr>
            <a:r>
              <a:rPr lang="en-US"/>
              <a:t>Page </a:t>
            </a:r>
            <a:fld id="{A2218858-49EA-4BF8-8EFE-B88A4580565A}" type="slidenum">
              <a:rPr/>
              <a:pPr algn="r">
                <a:lnSpc>
                  <a:spcPct val="110000"/>
                </a:lnSpc>
                <a:spcAft>
                  <a:spcPts val="0"/>
                </a:spcAft>
              </a:pPr>
              <a:t>‹#›</a:t>
            </a:fld>
            <a:endParaRPr lang="en-US"/>
          </a:p>
        </p:txBody>
      </p:sp>
    </p:spTree>
    <p:extLst>
      <p:ext uri="{BB962C8B-B14F-4D97-AF65-F5344CB8AC3E}">
        <p14:creationId xmlns:p14="http://schemas.microsoft.com/office/powerpoint/2010/main" val="3723944343"/>
      </p:ext>
    </p:extLst>
  </p:cSld>
  <p:clrMapOvr>
    <a:masterClrMapping/>
  </p:clrMapOvr>
  <p:hf hdr="0"/>
  <p:extLst>
    <p:ext uri="{DCECCB84-F9BA-43D5-87BE-67443E8EF086}">
      <p15:sldGuideLst xmlns:p15="http://schemas.microsoft.com/office/powerpoint/2012/main">
        <p15:guide id="2" orient="horz" pos="273">
          <p15:clr>
            <a:srgbClr val="547EBF"/>
          </p15:clr>
        </p15:guide>
        <p15:guide id="3" orient="horz" pos="509">
          <p15:clr>
            <a:srgbClr val="547EBF"/>
          </p15:clr>
        </p15:guide>
        <p15:guide id="4" orient="horz" pos="745">
          <p15:clr>
            <a:srgbClr val="547EBF"/>
          </p15:clr>
        </p15:guide>
        <p15:guide id="5" orient="horz" pos="863">
          <p15:clr>
            <a:srgbClr val="547EBF"/>
          </p15:clr>
        </p15:guide>
        <p15:guide id="6" orient="horz" pos="3811">
          <p15:clr>
            <a:srgbClr val="547EBF"/>
          </p15:clr>
        </p15:guide>
        <p15:guide id="7" orient="horz" pos="3958">
          <p15:clr>
            <a:srgbClr val="547EBF"/>
          </p15:clr>
        </p15:guide>
        <p15:guide id="8" pos="243">
          <p15:clr>
            <a:srgbClr val="547EBF"/>
          </p15:clr>
        </p15:guide>
        <p15:guide id="9" pos="7083">
          <p15:clr>
            <a:srgbClr val="547EBF"/>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CA46804C-5EB1-4AB4-807F-4F6195643A38}"/>
              </a:ext>
            </a:extLst>
          </p:cNvPr>
          <p:cNvSpPr>
            <a:spLocks noGrp="1"/>
          </p:cNvSpPr>
          <p:nvPr>
            <p:ph type="dt" sz="half" idx="10"/>
          </p:nvPr>
        </p:nvSpPr>
        <p:spPr/>
        <p:txBody>
          <a:bodyPr/>
          <a:lstStyle/>
          <a:p>
            <a:pPr>
              <a:lnSpc>
                <a:spcPct val="110000"/>
              </a:lnSpc>
              <a:spcAft>
                <a:spcPts val="0"/>
              </a:spcAft>
            </a:pPr>
            <a:r>
              <a:rPr lang="en-US"/>
              <a:t>Month Day, Year</a:t>
            </a:r>
          </a:p>
        </p:txBody>
      </p:sp>
      <p:sp>
        <p:nvSpPr>
          <p:cNvPr id="4" name="Footer Placeholder 3">
            <a:extLst>
              <a:ext uri="{FF2B5EF4-FFF2-40B4-BE49-F238E27FC236}">
                <a16:creationId xmlns:a16="http://schemas.microsoft.com/office/drawing/2014/main" id="{AE68B026-5796-452E-9BB7-1A7F9A822281}"/>
              </a:ext>
            </a:extLst>
          </p:cNvPr>
          <p:cNvSpPr>
            <a:spLocks noGrp="1"/>
          </p:cNvSpPr>
          <p:nvPr>
            <p:ph type="ftr" sz="quarter" idx="11"/>
          </p:nvPr>
        </p:nvSpPr>
        <p:spPr/>
        <p:txBody>
          <a:bodyPr/>
          <a:lstStyle/>
          <a:p>
            <a:pPr>
              <a:lnSpc>
                <a:spcPct val="110000"/>
              </a:lnSpc>
              <a:spcAft>
                <a:spcPts val="0"/>
              </a:spcAft>
            </a:pPr>
            <a:r>
              <a:rPr lang="en-US"/>
              <a:t> </a:t>
            </a:r>
          </a:p>
        </p:txBody>
      </p:sp>
      <p:sp>
        <p:nvSpPr>
          <p:cNvPr id="5" name="Slide Number Placeholder 4">
            <a:extLst>
              <a:ext uri="{FF2B5EF4-FFF2-40B4-BE49-F238E27FC236}">
                <a16:creationId xmlns:a16="http://schemas.microsoft.com/office/drawing/2014/main" id="{797DA69B-C02D-4615-B1EC-D5BA88E0189F}"/>
              </a:ext>
            </a:extLst>
          </p:cNvPr>
          <p:cNvSpPr>
            <a:spLocks noGrp="1"/>
          </p:cNvSpPr>
          <p:nvPr>
            <p:ph type="sldNum" sz="quarter" idx="12"/>
          </p:nvPr>
        </p:nvSpPr>
        <p:spPr>
          <a:xfrm>
            <a:off x="11431200" y="6518273"/>
            <a:ext cx="655199" cy="139701"/>
          </a:xfrm>
          <a:prstGeom prst="rect">
            <a:avLst/>
          </a:prstGeom>
        </p:spPr>
        <p:txBody>
          <a:bodyPr/>
          <a:lstStyle/>
          <a:p>
            <a:pPr algn="r">
              <a:lnSpc>
                <a:spcPct val="110000"/>
              </a:lnSpc>
              <a:spcAft>
                <a:spcPts val="0"/>
              </a:spcAft>
            </a:pPr>
            <a:r>
              <a:rPr lang="en-US"/>
              <a:t>Page </a:t>
            </a:r>
            <a:fld id="{A2218858-49EA-4BF8-8EFE-B88A4580565A}" type="slidenum">
              <a:rPr/>
              <a:pPr algn="r">
                <a:lnSpc>
                  <a:spcPct val="110000"/>
                </a:lnSpc>
                <a:spcAft>
                  <a:spcPts val="0"/>
                </a:spcAft>
              </a:pPr>
              <a:t>‹#›</a:t>
            </a:fld>
            <a:endParaRPr lang="en-US"/>
          </a:p>
        </p:txBody>
      </p:sp>
    </p:spTree>
    <p:extLst>
      <p:ext uri="{BB962C8B-B14F-4D97-AF65-F5344CB8AC3E}">
        <p14:creationId xmlns:p14="http://schemas.microsoft.com/office/powerpoint/2010/main" val="2128204532"/>
      </p:ext>
    </p:extLst>
  </p:cSld>
  <p:clrMapOvr>
    <a:masterClrMapping/>
  </p:clrMapOvr>
  <p:hf hdr="0"/>
  <p:extLst>
    <p:ext uri="{DCECCB84-F9BA-43D5-87BE-67443E8EF086}">
      <p15:sldGuideLst xmlns:p15="http://schemas.microsoft.com/office/powerpoint/2012/main">
        <p15:guide id="1" pos="243">
          <p15:clr>
            <a:srgbClr val="547EBF"/>
          </p15:clr>
        </p15:guide>
        <p15:guide id="2" orient="horz" pos="273">
          <p15:clr>
            <a:srgbClr val="547EBF"/>
          </p15:clr>
        </p15:guide>
        <p15:guide id="3" orient="horz" pos="509">
          <p15:clr>
            <a:srgbClr val="547EBF"/>
          </p15:clr>
        </p15:guide>
        <p15:guide id="4" orient="horz" pos="745">
          <p15:clr>
            <a:srgbClr val="547EBF"/>
          </p15:clr>
        </p15:guide>
        <p15:guide id="5" orient="horz" pos="863">
          <p15:clr>
            <a:srgbClr val="547EBF"/>
          </p15:clr>
        </p15:guide>
        <p15:guide id="6" orient="horz" pos="3811">
          <p15:clr>
            <a:srgbClr val="547EBF"/>
          </p15:clr>
        </p15:guide>
        <p15:guide id="7" orient="horz" pos="3958">
          <p15:clr>
            <a:srgbClr val="547EBF"/>
          </p15:clr>
        </p15:guide>
        <p15:guide id="8" pos="7083">
          <p15:clr>
            <a:srgbClr val="547EBF"/>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End slide &#10;client logo" preserve="1" userDrawn="1">
  <p:cSld name="End slide &#10;client logo">
    <p:bg>
      <p:bgPr>
        <a:gradFill>
          <a:gsLst>
            <a:gs pos="99000">
              <a:srgbClr val="00A3E0"/>
            </a:gs>
            <a:gs pos="1000">
              <a:srgbClr val="10069F"/>
            </a:gs>
          </a:gsLst>
          <a:lin ang="9060000" scaled="0"/>
        </a:gradFill>
        <a:effectLst/>
      </p:bgPr>
    </p:bg>
    <p:spTree>
      <p:nvGrpSpPr>
        <p:cNvPr id="1" name=""/>
        <p:cNvGrpSpPr/>
        <p:nvPr/>
      </p:nvGrpSpPr>
      <p:grpSpPr>
        <a:xfrm>
          <a:off x="0" y="0"/>
          <a:ext cx="0" cy="0"/>
          <a:chOff x="0" y="0"/>
          <a:chExt cx="0" cy="0"/>
        </a:xfrm>
      </p:grpSpPr>
      <p:sp useBgFill="1">
        <p:nvSpPr>
          <p:cNvPr id="46" name="Hide background Logo">
            <a:extLst>
              <a:ext uri="{FF2B5EF4-FFF2-40B4-BE49-F238E27FC236}">
                <a16:creationId xmlns:a16="http://schemas.microsoft.com/office/drawing/2014/main" id="{0BBDE0D9-3500-40C6-BF15-2E5F5937AA29}"/>
              </a:ext>
            </a:extLst>
          </p:cNvPr>
          <p:cNvSpPr/>
          <p:nvPr userDrawn="1"/>
        </p:nvSpPr>
        <p:spPr>
          <a:xfrm>
            <a:off x="339600" y="6471000"/>
            <a:ext cx="748800" cy="280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2" name="Grid Decoration">
            <a:extLst>
              <a:ext uri="{FF2B5EF4-FFF2-40B4-BE49-F238E27FC236}">
                <a16:creationId xmlns:a16="http://schemas.microsoft.com/office/drawing/2014/main" id="{8F70B469-5ED5-4570-8D58-BA071F46B914}"/>
              </a:ext>
            </a:extLst>
          </p:cNvPr>
          <p:cNvGrpSpPr/>
          <p:nvPr/>
        </p:nvGrpSpPr>
        <p:grpSpPr bwMode="ltGray">
          <a:xfrm flipH="1">
            <a:off x="0" y="0"/>
            <a:ext cx="12192000" cy="6858000"/>
            <a:chOff x="1200" y="-446400"/>
            <a:chExt cx="12192000" cy="6858000"/>
          </a:xfrm>
        </p:grpSpPr>
        <p:cxnSp>
          <p:nvCxnSpPr>
            <p:cNvPr id="44" name="Straight Connector 43">
              <a:extLst>
                <a:ext uri="{FF2B5EF4-FFF2-40B4-BE49-F238E27FC236}">
                  <a16:creationId xmlns:a16="http://schemas.microsoft.com/office/drawing/2014/main" id="{D60ADC78-9949-4FBB-A175-E501ED9162FB}"/>
                </a:ext>
              </a:extLst>
            </p:cNvPr>
            <p:cNvCxnSpPr>
              <a:cxnSpLocks/>
            </p:cNvCxnSpPr>
            <p:nvPr userDrawn="1"/>
          </p:nvCxnSpPr>
          <p:spPr bwMode="ltGray">
            <a:xfrm flipH="1">
              <a:off x="9186000" y="-446400"/>
              <a:ext cx="0" cy="277336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FBB44016-66B0-4E2E-BCED-C9CE40DE18C8}"/>
                </a:ext>
              </a:extLst>
            </p:cNvPr>
            <p:cNvCxnSpPr>
              <a:cxnSpLocks/>
            </p:cNvCxnSpPr>
            <p:nvPr userDrawn="1"/>
          </p:nvCxnSpPr>
          <p:spPr bwMode="ltGray">
            <a:xfrm flipH="1">
              <a:off x="9934800" y="-446400"/>
              <a:ext cx="0" cy="277336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1B955A00-9F62-4DD8-A095-D8BF428B101C}"/>
                </a:ext>
              </a:extLst>
            </p:cNvPr>
            <p:cNvCxnSpPr>
              <a:cxnSpLocks/>
            </p:cNvCxnSpPr>
            <p:nvPr userDrawn="1"/>
          </p:nvCxnSpPr>
          <p:spPr bwMode="ltGray">
            <a:xfrm flipH="1">
              <a:off x="10683600" y="-446400"/>
              <a:ext cx="0" cy="277336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AF2CC4B7-89C1-4B8A-BC0D-231CC2EA6BDF}"/>
                </a:ext>
              </a:extLst>
            </p:cNvPr>
            <p:cNvCxnSpPr>
              <a:cxnSpLocks/>
            </p:cNvCxnSpPr>
            <p:nvPr userDrawn="1"/>
          </p:nvCxnSpPr>
          <p:spPr bwMode="ltGray">
            <a:xfrm flipH="1">
              <a:off x="11432400" y="-446400"/>
              <a:ext cx="0" cy="685800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851C1756-0D22-4BF0-97A1-FBE27C9E8B5B}"/>
                </a:ext>
              </a:extLst>
            </p:cNvPr>
            <p:cNvCxnSpPr>
              <a:cxnSpLocks/>
            </p:cNvCxnSpPr>
            <p:nvPr userDrawn="1"/>
          </p:nvCxnSpPr>
          <p:spPr bwMode="ltGray">
            <a:xfrm>
              <a:off x="7688400" y="455400"/>
              <a:ext cx="4504800"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0DBE7224-2A0D-4F58-A43F-748C3E4ECD09}"/>
                </a:ext>
              </a:extLst>
            </p:cNvPr>
            <p:cNvCxnSpPr>
              <a:cxnSpLocks/>
            </p:cNvCxnSpPr>
            <p:nvPr userDrawn="1"/>
          </p:nvCxnSpPr>
          <p:spPr bwMode="ltGray">
            <a:xfrm>
              <a:off x="7688400" y="1391400"/>
              <a:ext cx="4504800"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7EDC6495-C889-47B6-9B12-993370440A89}"/>
                </a:ext>
              </a:extLst>
            </p:cNvPr>
            <p:cNvCxnSpPr>
              <a:cxnSpLocks/>
            </p:cNvCxnSpPr>
            <p:nvPr userDrawn="1"/>
          </p:nvCxnSpPr>
          <p:spPr bwMode="ltGray">
            <a:xfrm flipH="1">
              <a:off x="3944400" y="2326960"/>
              <a:ext cx="0" cy="408464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5246DF58-B7B0-456A-9F6A-B6A271823058}"/>
                </a:ext>
              </a:extLst>
            </p:cNvPr>
            <p:cNvCxnSpPr>
              <a:cxnSpLocks/>
            </p:cNvCxnSpPr>
            <p:nvPr userDrawn="1"/>
          </p:nvCxnSpPr>
          <p:spPr bwMode="ltGray">
            <a:xfrm flipH="1">
              <a:off x="8437200" y="-445960"/>
              <a:ext cx="0" cy="277336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E40FD560-CBED-401C-9A39-15B1E50E0BA3}"/>
                </a:ext>
              </a:extLst>
            </p:cNvPr>
            <p:cNvCxnSpPr>
              <a:cxnSpLocks/>
            </p:cNvCxnSpPr>
            <p:nvPr userDrawn="1"/>
          </p:nvCxnSpPr>
          <p:spPr bwMode="ltGray">
            <a:xfrm flipH="1">
              <a:off x="7688400" y="-445520"/>
              <a:ext cx="0" cy="685712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303795F4-52D0-485C-8912-D428ADACEAF7}"/>
                </a:ext>
              </a:extLst>
            </p:cNvPr>
            <p:cNvCxnSpPr>
              <a:cxnSpLocks/>
            </p:cNvCxnSpPr>
            <p:nvPr userDrawn="1"/>
          </p:nvCxnSpPr>
          <p:spPr bwMode="ltGray">
            <a:xfrm>
              <a:off x="1200" y="2327400"/>
              <a:ext cx="12192000"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11" name="Text Placeholder">
            <a:extLst>
              <a:ext uri="{FF2B5EF4-FFF2-40B4-BE49-F238E27FC236}">
                <a16:creationId xmlns:a16="http://schemas.microsoft.com/office/drawing/2014/main" id="{69DD162C-D02B-4608-B9D0-D160456CEF8B}"/>
              </a:ext>
            </a:extLst>
          </p:cNvPr>
          <p:cNvSpPr>
            <a:spLocks noGrp="1"/>
          </p:cNvSpPr>
          <p:nvPr>
            <p:ph type="body" sz="quarter" idx="11" hasCustomPrompt="1"/>
          </p:nvPr>
        </p:nvSpPr>
        <p:spPr>
          <a:xfrm>
            <a:off x="1135837" y="3007799"/>
            <a:ext cx="3006563" cy="3042163"/>
          </a:xfrm>
        </p:spPr>
        <p:txBody>
          <a:bodyPr/>
          <a:lstStyle>
            <a:lvl1pPr>
              <a:defRPr sz="5400" b="1" baseline="0">
                <a:solidFill>
                  <a:schemeClr val="bg1"/>
                </a:solidFill>
              </a:defRPr>
            </a:lvl1pPr>
            <a:lvl2pPr>
              <a:defRPr sz="5400" baseline="0">
                <a:solidFill>
                  <a:schemeClr val="bg1"/>
                </a:solidFill>
              </a:defRPr>
            </a:lvl2pPr>
            <a:lvl3pPr>
              <a:defRPr sz="5400" baseline="0">
                <a:solidFill>
                  <a:schemeClr val="bg1"/>
                </a:solidFill>
              </a:defRPr>
            </a:lvl3pPr>
            <a:lvl4pPr>
              <a:defRPr sz="5400" baseline="0">
                <a:solidFill>
                  <a:schemeClr val="bg1"/>
                </a:solidFill>
              </a:defRPr>
            </a:lvl4pPr>
            <a:lvl5pPr>
              <a:defRPr sz="5400" baseline="0">
                <a:solidFill>
                  <a:schemeClr val="bg1"/>
                </a:solidFill>
              </a:defRPr>
            </a:lvl5pPr>
          </a:lstStyle>
          <a:p>
            <a:pPr lvl="0"/>
            <a:r>
              <a:rPr lang="en-US"/>
              <a:t>Thanks</a:t>
            </a:r>
          </a:p>
          <a:p>
            <a:pPr lvl="1"/>
            <a:endParaRPr lang="en-US"/>
          </a:p>
        </p:txBody>
      </p:sp>
      <p:grpSp>
        <p:nvGrpSpPr>
          <p:cNvPr id="72" name="Graphic 4907">
            <a:extLst>
              <a:ext uri="{FF2B5EF4-FFF2-40B4-BE49-F238E27FC236}">
                <a16:creationId xmlns:a16="http://schemas.microsoft.com/office/drawing/2014/main" id="{0D7CC600-8815-435E-BCE9-8962E8FE1634}"/>
              </a:ext>
            </a:extLst>
          </p:cNvPr>
          <p:cNvGrpSpPr>
            <a:grpSpLocks noChangeAspect="1"/>
          </p:cNvGrpSpPr>
          <p:nvPr>
            <p:custDataLst>
              <p:tags r:id="rId1"/>
            </p:custDataLst>
          </p:nvPr>
        </p:nvGrpSpPr>
        <p:grpSpPr bwMode="black">
          <a:xfrm>
            <a:off x="8711708" y="3175577"/>
            <a:ext cx="332692" cy="465562"/>
            <a:chOff x="24624313" y="3946220"/>
            <a:chExt cx="1065476" cy="1490999"/>
          </a:xfrm>
          <a:solidFill>
            <a:srgbClr val="FFFFFF"/>
          </a:solidFill>
        </p:grpSpPr>
        <p:sp>
          <p:nvSpPr>
            <p:cNvPr id="73" name="Vrije vorm: vorm 4910">
              <a:extLst>
                <a:ext uri="{FF2B5EF4-FFF2-40B4-BE49-F238E27FC236}">
                  <a16:creationId xmlns:a16="http://schemas.microsoft.com/office/drawing/2014/main" id="{4667D4C7-677C-4A3A-B4D1-47086372E6E5}"/>
                </a:ext>
              </a:extLst>
            </p:cNvPr>
            <p:cNvSpPr/>
            <p:nvPr/>
          </p:nvSpPr>
          <p:spPr bwMode="black">
            <a:xfrm>
              <a:off x="24624313" y="3946220"/>
              <a:ext cx="1065476" cy="1490999"/>
            </a:xfrm>
            <a:custGeom>
              <a:avLst/>
              <a:gdLst>
                <a:gd name="connsiteX0" fmla="*/ 967708 w 1065476"/>
                <a:gd name="connsiteY0" fmla="*/ 192139 h 1490999"/>
                <a:gd name="connsiteX1" fmla="*/ 533474 w 1065476"/>
                <a:gd name="connsiteY1" fmla="*/ 0 h 1490999"/>
                <a:gd name="connsiteX2" fmla="*/ 99239 w 1065476"/>
                <a:gd name="connsiteY2" fmla="*/ 192139 h 1490999"/>
                <a:gd name="connsiteX3" fmla="*/ 7012 w 1065476"/>
                <a:gd name="connsiteY3" fmla="*/ 534147 h 1490999"/>
                <a:gd name="connsiteX4" fmla="*/ 506574 w 1065476"/>
                <a:gd name="connsiteY4" fmla="*/ 1452571 h 1490999"/>
                <a:gd name="connsiteX5" fmla="*/ 533474 w 1065476"/>
                <a:gd name="connsiteY5" fmla="*/ 1490999 h 1490999"/>
                <a:gd name="connsiteX6" fmla="*/ 560373 w 1065476"/>
                <a:gd name="connsiteY6" fmla="*/ 1452571 h 1490999"/>
                <a:gd name="connsiteX7" fmla="*/ 1059934 w 1065476"/>
                <a:gd name="connsiteY7" fmla="*/ 534147 h 1490999"/>
                <a:gd name="connsiteX8" fmla="*/ 967708 w 1065476"/>
                <a:gd name="connsiteY8" fmla="*/ 192139 h 1490999"/>
                <a:gd name="connsiteX9" fmla="*/ 994608 w 1065476"/>
                <a:gd name="connsiteY9" fmla="*/ 522618 h 1490999"/>
                <a:gd name="connsiteX10" fmla="*/ 529631 w 1065476"/>
                <a:gd name="connsiteY10" fmla="*/ 1379559 h 1490999"/>
                <a:gd name="connsiteX11" fmla="*/ 68497 w 1065476"/>
                <a:gd name="connsiteY11" fmla="*/ 522618 h 1490999"/>
                <a:gd name="connsiteX12" fmla="*/ 145353 w 1065476"/>
                <a:gd name="connsiteY12" fmla="*/ 230567 h 1490999"/>
                <a:gd name="connsiteX13" fmla="*/ 529631 w 1065476"/>
                <a:gd name="connsiteY13" fmla="*/ 57642 h 1490999"/>
                <a:gd name="connsiteX14" fmla="*/ 913909 w 1065476"/>
                <a:gd name="connsiteY14" fmla="*/ 230567 h 1490999"/>
                <a:gd name="connsiteX15" fmla="*/ 994608 w 1065476"/>
                <a:gd name="connsiteY15" fmla="*/ 522618 h 1490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65476" h="1490999">
                  <a:moveTo>
                    <a:pt x="967708" y="192139"/>
                  </a:moveTo>
                  <a:cubicBezTo>
                    <a:pt x="867795" y="73013"/>
                    <a:pt x="702556" y="0"/>
                    <a:pt x="533474" y="0"/>
                  </a:cubicBezTo>
                  <a:cubicBezTo>
                    <a:pt x="364390" y="0"/>
                    <a:pt x="199151" y="73013"/>
                    <a:pt x="99239" y="192139"/>
                  </a:cubicBezTo>
                  <a:cubicBezTo>
                    <a:pt x="18540" y="292051"/>
                    <a:pt x="-16045" y="411178"/>
                    <a:pt x="7012" y="534147"/>
                  </a:cubicBezTo>
                  <a:cubicBezTo>
                    <a:pt x="49283" y="757028"/>
                    <a:pt x="487360" y="1425672"/>
                    <a:pt x="506574" y="1452571"/>
                  </a:cubicBezTo>
                  <a:lnTo>
                    <a:pt x="533474" y="1490999"/>
                  </a:lnTo>
                  <a:lnTo>
                    <a:pt x="560373" y="1452571"/>
                  </a:lnTo>
                  <a:cubicBezTo>
                    <a:pt x="579586" y="1421829"/>
                    <a:pt x="1021506" y="745500"/>
                    <a:pt x="1059934" y="534147"/>
                  </a:cubicBezTo>
                  <a:cubicBezTo>
                    <a:pt x="1079148" y="407335"/>
                    <a:pt x="1048406" y="288209"/>
                    <a:pt x="967708" y="192139"/>
                  </a:cubicBezTo>
                  <a:moveTo>
                    <a:pt x="994608" y="522618"/>
                  </a:moveTo>
                  <a:cubicBezTo>
                    <a:pt x="963865" y="691701"/>
                    <a:pt x="629543" y="1225847"/>
                    <a:pt x="529631" y="1379559"/>
                  </a:cubicBezTo>
                  <a:cubicBezTo>
                    <a:pt x="433561" y="1229690"/>
                    <a:pt x="99239" y="703229"/>
                    <a:pt x="68497" y="522618"/>
                  </a:cubicBezTo>
                  <a:cubicBezTo>
                    <a:pt x="45440" y="388121"/>
                    <a:pt x="95396" y="288209"/>
                    <a:pt x="145353" y="230567"/>
                  </a:cubicBezTo>
                  <a:cubicBezTo>
                    <a:pt x="233736" y="126812"/>
                    <a:pt x="379763" y="57642"/>
                    <a:pt x="529631" y="57642"/>
                  </a:cubicBezTo>
                  <a:cubicBezTo>
                    <a:pt x="679499" y="57642"/>
                    <a:pt x="825524" y="122969"/>
                    <a:pt x="913909" y="230567"/>
                  </a:cubicBezTo>
                  <a:cubicBezTo>
                    <a:pt x="967708" y="288209"/>
                    <a:pt x="1021506" y="388121"/>
                    <a:pt x="994608" y="522618"/>
                  </a:cubicBezTo>
                </a:path>
              </a:pathLst>
            </a:custGeom>
            <a:solidFill>
              <a:srgbClr val="FFFFFF"/>
            </a:solidFill>
            <a:ln w="38424" cap="flat">
              <a:noFill/>
              <a:prstDash val="solid"/>
              <a:miter/>
            </a:ln>
          </p:spPr>
          <p:txBody>
            <a:bodyPr rtlCol="0" anchor="ctr"/>
            <a:lstStyle/>
            <a:p>
              <a:endParaRPr lang="nl-NL" baseline="0">
                <a:solidFill>
                  <a:schemeClr val="bg1"/>
                </a:solidFill>
              </a:endParaRPr>
            </a:p>
          </p:txBody>
        </p:sp>
        <p:sp>
          <p:nvSpPr>
            <p:cNvPr id="74" name="Vrije vorm: vorm 4911">
              <a:extLst>
                <a:ext uri="{FF2B5EF4-FFF2-40B4-BE49-F238E27FC236}">
                  <a16:creationId xmlns:a16="http://schemas.microsoft.com/office/drawing/2014/main" id="{C2ECB4BC-FB15-4050-BA3E-C622768A7418}"/>
                </a:ext>
              </a:extLst>
            </p:cNvPr>
            <p:cNvSpPr/>
            <p:nvPr/>
          </p:nvSpPr>
          <p:spPr bwMode="black">
            <a:xfrm>
              <a:off x="24877263" y="4161416"/>
              <a:ext cx="561046" cy="561046"/>
            </a:xfrm>
            <a:custGeom>
              <a:avLst/>
              <a:gdLst>
                <a:gd name="connsiteX0" fmla="*/ 280524 w 561046"/>
                <a:gd name="connsiteY0" fmla="*/ 0 h 561046"/>
                <a:gd name="connsiteX1" fmla="*/ 0 w 561046"/>
                <a:gd name="connsiteY1" fmla="*/ 280523 h 561046"/>
                <a:gd name="connsiteX2" fmla="*/ 280524 w 561046"/>
                <a:gd name="connsiteY2" fmla="*/ 561046 h 561046"/>
                <a:gd name="connsiteX3" fmla="*/ 280524 w 561046"/>
                <a:gd name="connsiteY3" fmla="*/ 499562 h 561046"/>
                <a:gd name="connsiteX4" fmla="*/ 61485 w 561046"/>
                <a:gd name="connsiteY4" fmla="*/ 280523 h 561046"/>
                <a:gd name="connsiteX5" fmla="*/ 280524 w 561046"/>
                <a:gd name="connsiteY5" fmla="*/ 61484 h 561046"/>
                <a:gd name="connsiteX6" fmla="*/ 499562 w 561046"/>
                <a:gd name="connsiteY6" fmla="*/ 280523 h 561046"/>
                <a:gd name="connsiteX7" fmla="*/ 561046 w 561046"/>
                <a:gd name="connsiteY7" fmla="*/ 280523 h 561046"/>
                <a:gd name="connsiteX8" fmla="*/ 280524 w 561046"/>
                <a:gd name="connsiteY8" fmla="*/ 0 h 561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1046" h="561046">
                  <a:moveTo>
                    <a:pt x="280524" y="0"/>
                  </a:moveTo>
                  <a:cubicBezTo>
                    <a:pt x="122969" y="0"/>
                    <a:pt x="0" y="122969"/>
                    <a:pt x="0" y="280523"/>
                  </a:cubicBezTo>
                  <a:cubicBezTo>
                    <a:pt x="0" y="438077"/>
                    <a:pt x="122969" y="561046"/>
                    <a:pt x="280524" y="561046"/>
                  </a:cubicBezTo>
                  <a:lnTo>
                    <a:pt x="280524" y="499562"/>
                  </a:lnTo>
                  <a:cubicBezTo>
                    <a:pt x="157554" y="499562"/>
                    <a:pt x="61485" y="403492"/>
                    <a:pt x="61485" y="280523"/>
                  </a:cubicBezTo>
                  <a:cubicBezTo>
                    <a:pt x="61485" y="157554"/>
                    <a:pt x="157554" y="61484"/>
                    <a:pt x="280524" y="61484"/>
                  </a:cubicBezTo>
                  <a:cubicBezTo>
                    <a:pt x="403492" y="61484"/>
                    <a:pt x="499562" y="157554"/>
                    <a:pt x="499562" y="280523"/>
                  </a:cubicBezTo>
                  <a:lnTo>
                    <a:pt x="561046" y="280523"/>
                  </a:lnTo>
                  <a:cubicBezTo>
                    <a:pt x="561046" y="122969"/>
                    <a:pt x="438077" y="0"/>
                    <a:pt x="280524" y="0"/>
                  </a:cubicBezTo>
                </a:path>
              </a:pathLst>
            </a:custGeom>
            <a:solidFill>
              <a:srgbClr val="FFFFFF"/>
            </a:solidFill>
            <a:ln w="38424" cap="flat">
              <a:noFill/>
              <a:prstDash val="solid"/>
              <a:miter/>
            </a:ln>
          </p:spPr>
          <p:txBody>
            <a:bodyPr rtlCol="0" anchor="ctr"/>
            <a:lstStyle/>
            <a:p>
              <a:endParaRPr lang="nl-NL" baseline="0">
                <a:solidFill>
                  <a:schemeClr val="bg1"/>
                </a:solidFill>
              </a:endParaRPr>
            </a:p>
          </p:txBody>
        </p:sp>
      </p:grpSp>
      <p:grpSp>
        <p:nvGrpSpPr>
          <p:cNvPr id="75" name="Graphic 4907">
            <a:extLst>
              <a:ext uri="{FF2B5EF4-FFF2-40B4-BE49-F238E27FC236}">
                <a16:creationId xmlns:a16="http://schemas.microsoft.com/office/drawing/2014/main" id="{0272150B-3831-463C-86BB-43F6D1C0DDBB}"/>
              </a:ext>
            </a:extLst>
          </p:cNvPr>
          <p:cNvGrpSpPr>
            <a:grpSpLocks noChangeAspect="1"/>
          </p:cNvGrpSpPr>
          <p:nvPr>
            <p:custDataLst>
              <p:tags r:id="rId2"/>
            </p:custDataLst>
          </p:nvPr>
        </p:nvGrpSpPr>
        <p:grpSpPr bwMode="black">
          <a:xfrm>
            <a:off x="4967227" y="3167263"/>
            <a:ext cx="379973" cy="465563"/>
            <a:chOff x="8107365" y="4049975"/>
            <a:chExt cx="1125934" cy="1379558"/>
          </a:xfrm>
          <a:solidFill>
            <a:srgbClr val="FFFFFF"/>
          </a:solidFill>
        </p:grpSpPr>
        <p:sp>
          <p:nvSpPr>
            <p:cNvPr id="76" name="Vrije vorm: vorm 4913">
              <a:extLst>
                <a:ext uri="{FF2B5EF4-FFF2-40B4-BE49-F238E27FC236}">
                  <a16:creationId xmlns:a16="http://schemas.microsoft.com/office/drawing/2014/main" id="{525D3F68-269D-483A-AEB4-A69651138227}"/>
                </a:ext>
              </a:extLst>
            </p:cNvPr>
            <p:cNvSpPr/>
            <p:nvPr/>
          </p:nvSpPr>
          <p:spPr bwMode="black">
            <a:xfrm>
              <a:off x="8295662" y="4049975"/>
              <a:ext cx="753185" cy="753185"/>
            </a:xfrm>
            <a:custGeom>
              <a:avLst/>
              <a:gdLst>
                <a:gd name="connsiteX0" fmla="*/ 376593 w 753185"/>
                <a:gd name="connsiteY0" fmla="*/ 753185 h 753185"/>
                <a:gd name="connsiteX1" fmla="*/ 0 w 753185"/>
                <a:gd name="connsiteY1" fmla="*/ 376593 h 753185"/>
                <a:gd name="connsiteX2" fmla="*/ 376593 w 753185"/>
                <a:gd name="connsiteY2" fmla="*/ 0 h 753185"/>
                <a:gd name="connsiteX3" fmla="*/ 753185 w 753185"/>
                <a:gd name="connsiteY3" fmla="*/ 376593 h 753185"/>
                <a:gd name="connsiteX4" fmla="*/ 376593 w 753185"/>
                <a:gd name="connsiteY4" fmla="*/ 753185 h 753185"/>
                <a:gd name="connsiteX5" fmla="*/ 376593 w 753185"/>
                <a:gd name="connsiteY5" fmla="*/ 65327 h 753185"/>
                <a:gd name="connsiteX6" fmla="*/ 65327 w 753185"/>
                <a:gd name="connsiteY6" fmla="*/ 376593 h 753185"/>
                <a:gd name="connsiteX7" fmla="*/ 376593 w 753185"/>
                <a:gd name="connsiteY7" fmla="*/ 687858 h 753185"/>
                <a:gd name="connsiteX8" fmla="*/ 687858 w 753185"/>
                <a:gd name="connsiteY8" fmla="*/ 376593 h 753185"/>
                <a:gd name="connsiteX9" fmla="*/ 376593 w 753185"/>
                <a:gd name="connsiteY9" fmla="*/ 65327 h 753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3185" h="753185">
                  <a:moveTo>
                    <a:pt x="376593" y="753185"/>
                  </a:moveTo>
                  <a:cubicBezTo>
                    <a:pt x="169082" y="753185"/>
                    <a:pt x="0" y="584103"/>
                    <a:pt x="0" y="376593"/>
                  </a:cubicBezTo>
                  <a:cubicBezTo>
                    <a:pt x="0" y="169082"/>
                    <a:pt x="169082" y="0"/>
                    <a:pt x="376593" y="0"/>
                  </a:cubicBezTo>
                  <a:cubicBezTo>
                    <a:pt x="584103" y="0"/>
                    <a:pt x="753185" y="169082"/>
                    <a:pt x="753185" y="376593"/>
                  </a:cubicBezTo>
                  <a:cubicBezTo>
                    <a:pt x="753185" y="584103"/>
                    <a:pt x="584103" y="753185"/>
                    <a:pt x="376593" y="753185"/>
                  </a:cubicBezTo>
                  <a:moveTo>
                    <a:pt x="376593" y="65327"/>
                  </a:moveTo>
                  <a:cubicBezTo>
                    <a:pt x="203667" y="65327"/>
                    <a:pt x="65327" y="207510"/>
                    <a:pt x="65327" y="376593"/>
                  </a:cubicBezTo>
                  <a:cubicBezTo>
                    <a:pt x="65327" y="549518"/>
                    <a:pt x="207510" y="687858"/>
                    <a:pt x="376593" y="687858"/>
                  </a:cubicBezTo>
                  <a:cubicBezTo>
                    <a:pt x="545675" y="687858"/>
                    <a:pt x="687858" y="545675"/>
                    <a:pt x="687858" y="376593"/>
                  </a:cubicBezTo>
                  <a:cubicBezTo>
                    <a:pt x="687858" y="207510"/>
                    <a:pt x="549518" y="65327"/>
                    <a:pt x="376593" y="65327"/>
                  </a:cubicBezTo>
                </a:path>
              </a:pathLst>
            </a:custGeom>
            <a:solidFill>
              <a:srgbClr val="FFFFFF"/>
            </a:solidFill>
            <a:ln w="38424" cap="flat">
              <a:noFill/>
              <a:prstDash val="solid"/>
              <a:miter/>
            </a:ln>
          </p:spPr>
          <p:txBody>
            <a:bodyPr rtlCol="0" anchor="ctr"/>
            <a:lstStyle/>
            <a:p>
              <a:endParaRPr lang="nl-NL"/>
            </a:p>
          </p:txBody>
        </p:sp>
        <p:sp>
          <p:nvSpPr>
            <p:cNvPr id="77" name="Vrije vorm: vorm 4914">
              <a:extLst>
                <a:ext uri="{FF2B5EF4-FFF2-40B4-BE49-F238E27FC236}">
                  <a16:creationId xmlns:a16="http://schemas.microsoft.com/office/drawing/2014/main" id="{092ED77B-CF3B-48EB-A6B1-DDB90A2417D2}"/>
                </a:ext>
              </a:extLst>
            </p:cNvPr>
            <p:cNvSpPr/>
            <p:nvPr/>
          </p:nvSpPr>
          <p:spPr bwMode="black">
            <a:xfrm>
              <a:off x="8107365" y="4868487"/>
              <a:ext cx="1125934" cy="561046"/>
            </a:xfrm>
            <a:custGeom>
              <a:avLst/>
              <a:gdLst>
                <a:gd name="connsiteX0" fmla="*/ 1125935 w 1125934"/>
                <a:gd name="connsiteY0" fmla="*/ 561046 h 561046"/>
                <a:gd name="connsiteX1" fmla="*/ 1064451 w 1125934"/>
                <a:gd name="connsiteY1" fmla="*/ 561046 h 561046"/>
                <a:gd name="connsiteX2" fmla="*/ 1064451 w 1125934"/>
                <a:gd name="connsiteY2" fmla="*/ 61484 h 561046"/>
                <a:gd name="connsiteX3" fmla="*/ 61485 w 1125934"/>
                <a:gd name="connsiteY3" fmla="*/ 61484 h 561046"/>
                <a:gd name="connsiteX4" fmla="*/ 61485 w 1125934"/>
                <a:gd name="connsiteY4" fmla="*/ 561046 h 561046"/>
                <a:gd name="connsiteX5" fmla="*/ 0 w 1125934"/>
                <a:gd name="connsiteY5" fmla="*/ 561046 h 561046"/>
                <a:gd name="connsiteX6" fmla="*/ 0 w 1125934"/>
                <a:gd name="connsiteY6" fmla="*/ 0 h 561046"/>
                <a:gd name="connsiteX7" fmla="*/ 1125935 w 1125934"/>
                <a:gd name="connsiteY7" fmla="*/ 0 h 561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5934" h="561046">
                  <a:moveTo>
                    <a:pt x="1125935" y="561046"/>
                  </a:moveTo>
                  <a:lnTo>
                    <a:pt x="1064451" y="561046"/>
                  </a:lnTo>
                  <a:lnTo>
                    <a:pt x="1064451" y="61484"/>
                  </a:lnTo>
                  <a:lnTo>
                    <a:pt x="61485" y="61484"/>
                  </a:lnTo>
                  <a:lnTo>
                    <a:pt x="61485" y="561046"/>
                  </a:lnTo>
                  <a:lnTo>
                    <a:pt x="0" y="561046"/>
                  </a:lnTo>
                  <a:lnTo>
                    <a:pt x="0" y="0"/>
                  </a:lnTo>
                  <a:lnTo>
                    <a:pt x="1125935" y="0"/>
                  </a:lnTo>
                  <a:close/>
                </a:path>
              </a:pathLst>
            </a:custGeom>
            <a:solidFill>
              <a:srgbClr val="FFFFFF"/>
            </a:solidFill>
            <a:ln w="38424" cap="flat">
              <a:noFill/>
              <a:prstDash val="solid"/>
              <a:miter/>
            </a:ln>
          </p:spPr>
          <p:txBody>
            <a:bodyPr rtlCol="0" anchor="ctr"/>
            <a:lstStyle/>
            <a:p>
              <a:endParaRPr lang="nl-NL"/>
            </a:p>
          </p:txBody>
        </p:sp>
      </p:grpSp>
      <p:cxnSp>
        <p:nvCxnSpPr>
          <p:cNvPr id="3" name="Straight Connector 2">
            <a:extLst>
              <a:ext uri="{FF2B5EF4-FFF2-40B4-BE49-F238E27FC236}">
                <a16:creationId xmlns:a16="http://schemas.microsoft.com/office/drawing/2014/main" id="{4755EAD4-1AE9-430D-9195-B1BDBCDB9274}"/>
              </a:ext>
            </a:extLst>
          </p:cNvPr>
          <p:cNvCxnSpPr>
            <a:cxnSpLocks/>
          </p:cNvCxnSpPr>
          <p:nvPr/>
        </p:nvCxnSpPr>
        <p:spPr>
          <a:xfrm>
            <a:off x="9682933" y="246600"/>
            <a:ext cx="0" cy="842400"/>
          </a:xfrm>
          <a:prstGeom prst="line">
            <a:avLst/>
          </a:prstGeom>
          <a:ln w="6350">
            <a:solidFill>
              <a:schemeClr val="bg1"/>
            </a:solidFill>
          </a:ln>
        </p:spPr>
        <p:style>
          <a:lnRef idx="2">
            <a:schemeClr val="accent1"/>
          </a:lnRef>
          <a:fillRef idx="0">
            <a:schemeClr val="accent1"/>
          </a:fillRef>
          <a:effectRef idx="1">
            <a:schemeClr val="accent1"/>
          </a:effectRef>
          <a:fontRef idx="minor">
            <a:schemeClr val="tx1"/>
          </a:fontRef>
        </p:style>
      </p:cxnSp>
      <p:sp>
        <p:nvSpPr>
          <p:cNvPr id="33" name="MIO_AGENDA_IGNORE_NAVIGATION" hidden="1">
            <a:extLst>
              <a:ext uri="{FF2B5EF4-FFF2-40B4-BE49-F238E27FC236}">
                <a16:creationId xmlns:a16="http://schemas.microsoft.com/office/drawing/2014/main" id="{FCE8ADEB-72DC-48DB-8B77-3DC4FB918EEF}"/>
              </a:ext>
            </a:extLst>
          </p:cNvPr>
          <p:cNvSpPr/>
          <p:nvPr/>
        </p:nvSpPr>
        <p:spPr>
          <a:xfrm>
            <a:off x="11804960" y="128368"/>
            <a:ext cx="203200" cy="203200"/>
          </a:xfrm>
          <a:prstGeom prst="noSmoking">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nl-NL"/>
            </a:defPPr>
            <a:lvl1pPr marL="0" algn="l" defTabSz="1371600" rtl="0" eaLnBrk="1" latinLnBrk="0" hangingPunct="1">
              <a:defRPr sz="2700" kern="1200">
                <a:solidFill>
                  <a:schemeClr val="lt1"/>
                </a:solidFill>
                <a:latin typeface="+mn-lt"/>
                <a:ea typeface="+mn-ea"/>
                <a:cs typeface="+mn-cs"/>
              </a:defRPr>
            </a:lvl1pPr>
            <a:lvl2pPr marL="685800" algn="l" defTabSz="1371600" rtl="0" eaLnBrk="1" latinLnBrk="0" hangingPunct="1">
              <a:defRPr sz="2700" kern="1200">
                <a:solidFill>
                  <a:schemeClr val="lt1"/>
                </a:solidFill>
                <a:latin typeface="+mn-lt"/>
                <a:ea typeface="+mn-ea"/>
                <a:cs typeface="+mn-cs"/>
              </a:defRPr>
            </a:lvl2pPr>
            <a:lvl3pPr marL="1371600" algn="l" defTabSz="1371600" rtl="0" eaLnBrk="1" latinLnBrk="0" hangingPunct="1">
              <a:defRPr sz="2700" kern="1200">
                <a:solidFill>
                  <a:schemeClr val="lt1"/>
                </a:solidFill>
                <a:latin typeface="+mn-lt"/>
                <a:ea typeface="+mn-ea"/>
                <a:cs typeface="+mn-cs"/>
              </a:defRPr>
            </a:lvl3pPr>
            <a:lvl4pPr marL="2057400" algn="l" defTabSz="1371600" rtl="0" eaLnBrk="1" latinLnBrk="0" hangingPunct="1">
              <a:defRPr sz="2700" kern="1200">
                <a:solidFill>
                  <a:schemeClr val="lt1"/>
                </a:solidFill>
                <a:latin typeface="+mn-lt"/>
                <a:ea typeface="+mn-ea"/>
                <a:cs typeface="+mn-cs"/>
              </a:defRPr>
            </a:lvl4pPr>
            <a:lvl5pPr marL="2743200" algn="l" defTabSz="1371600" rtl="0" eaLnBrk="1" latinLnBrk="0" hangingPunct="1">
              <a:defRPr sz="2700" kern="1200">
                <a:solidFill>
                  <a:schemeClr val="lt1"/>
                </a:solidFill>
                <a:latin typeface="+mn-lt"/>
                <a:ea typeface="+mn-ea"/>
                <a:cs typeface="+mn-cs"/>
              </a:defRPr>
            </a:lvl5pPr>
            <a:lvl6pPr marL="3429000" algn="l" defTabSz="1371600" rtl="0" eaLnBrk="1" latinLnBrk="0" hangingPunct="1">
              <a:defRPr sz="2700" kern="1200">
                <a:solidFill>
                  <a:schemeClr val="lt1"/>
                </a:solidFill>
                <a:latin typeface="+mn-lt"/>
                <a:ea typeface="+mn-ea"/>
                <a:cs typeface="+mn-cs"/>
              </a:defRPr>
            </a:lvl6pPr>
            <a:lvl7pPr marL="4114800" algn="l" defTabSz="1371600" rtl="0" eaLnBrk="1" latinLnBrk="0" hangingPunct="1">
              <a:defRPr sz="2700" kern="1200">
                <a:solidFill>
                  <a:schemeClr val="lt1"/>
                </a:solidFill>
                <a:latin typeface="+mn-lt"/>
                <a:ea typeface="+mn-ea"/>
                <a:cs typeface="+mn-cs"/>
              </a:defRPr>
            </a:lvl7pPr>
            <a:lvl8pPr marL="4800600" algn="l" defTabSz="1371600" rtl="0" eaLnBrk="1" latinLnBrk="0" hangingPunct="1">
              <a:defRPr sz="2700" kern="1200">
                <a:solidFill>
                  <a:schemeClr val="lt1"/>
                </a:solidFill>
                <a:latin typeface="+mn-lt"/>
                <a:ea typeface="+mn-ea"/>
                <a:cs typeface="+mn-cs"/>
              </a:defRPr>
            </a:lvl8pPr>
            <a:lvl9pPr marL="5486400" algn="l" defTabSz="1371600" rtl="0" eaLnBrk="1" latinLnBrk="0" hangingPunct="1">
              <a:defRPr sz="2700" kern="1200">
                <a:solidFill>
                  <a:schemeClr val="lt1"/>
                </a:solidFill>
                <a:latin typeface="+mn-lt"/>
                <a:ea typeface="+mn-ea"/>
                <a:cs typeface="+mn-cs"/>
              </a:defRPr>
            </a:lvl9pPr>
          </a:lstStyle>
          <a:p>
            <a:pPr algn="ctr"/>
            <a:endParaRPr lang="en-US">
              <a:solidFill>
                <a:schemeClr val="tx1"/>
              </a:solidFill>
            </a:endParaRPr>
          </a:p>
        </p:txBody>
      </p:sp>
      <p:sp>
        <p:nvSpPr>
          <p:cNvPr id="34" name="MIO_AGENDA_IGNORE_CHAPTER_REFERENCE" hidden="1">
            <a:extLst>
              <a:ext uri="{FF2B5EF4-FFF2-40B4-BE49-F238E27FC236}">
                <a16:creationId xmlns:a16="http://schemas.microsoft.com/office/drawing/2014/main" id="{976887AB-5E0A-471B-AFAF-4ACF6D30328F}"/>
              </a:ext>
            </a:extLst>
          </p:cNvPr>
          <p:cNvSpPr/>
          <p:nvPr/>
        </p:nvSpPr>
        <p:spPr>
          <a:xfrm>
            <a:off x="11517578" y="128368"/>
            <a:ext cx="203200" cy="203200"/>
          </a:xfrm>
          <a:prstGeom prst="noSmoking">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nl-NL"/>
            </a:defPPr>
            <a:lvl1pPr marL="0" algn="l" defTabSz="1371600" rtl="0" eaLnBrk="1" latinLnBrk="0" hangingPunct="1">
              <a:defRPr sz="2700" kern="1200">
                <a:solidFill>
                  <a:schemeClr val="lt1"/>
                </a:solidFill>
                <a:latin typeface="+mn-lt"/>
                <a:ea typeface="+mn-ea"/>
                <a:cs typeface="+mn-cs"/>
              </a:defRPr>
            </a:lvl1pPr>
            <a:lvl2pPr marL="685800" algn="l" defTabSz="1371600" rtl="0" eaLnBrk="1" latinLnBrk="0" hangingPunct="1">
              <a:defRPr sz="2700" kern="1200">
                <a:solidFill>
                  <a:schemeClr val="lt1"/>
                </a:solidFill>
                <a:latin typeface="+mn-lt"/>
                <a:ea typeface="+mn-ea"/>
                <a:cs typeface="+mn-cs"/>
              </a:defRPr>
            </a:lvl2pPr>
            <a:lvl3pPr marL="1371600" algn="l" defTabSz="1371600" rtl="0" eaLnBrk="1" latinLnBrk="0" hangingPunct="1">
              <a:defRPr sz="2700" kern="1200">
                <a:solidFill>
                  <a:schemeClr val="lt1"/>
                </a:solidFill>
                <a:latin typeface="+mn-lt"/>
                <a:ea typeface="+mn-ea"/>
                <a:cs typeface="+mn-cs"/>
              </a:defRPr>
            </a:lvl3pPr>
            <a:lvl4pPr marL="2057400" algn="l" defTabSz="1371600" rtl="0" eaLnBrk="1" latinLnBrk="0" hangingPunct="1">
              <a:defRPr sz="2700" kern="1200">
                <a:solidFill>
                  <a:schemeClr val="lt1"/>
                </a:solidFill>
                <a:latin typeface="+mn-lt"/>
                <a:ea typeface="+mn-ea"/>
                <a:cs typeface="+mn-cs"/>
              </a:defRPr>
            </a:lvl4pPr>
            <a:lvl5pPr marL="2743200" algn="l" defTabSz="1371600" rtl="0" eaLnBrk="1" latinLnBrk="0" hangingPunct="1">
              <a:defRPr sz="2700" kern="1200">
                <a:solidFill>
                  <a:schemeClr val="lt1"/>
                </a:solidFill>
                <a:latin typeface="+mn-lt"/>
                <a:ea typeface="+mn-ea"/>
                <a:cs typeface="+mn-cs"/>
              </a:defRPr>
            </a:lvl5pPr>
            <a:lvl6pPr marL="3429000" algn="l" defTabSz="1371600" rtl="0" eaLnBrk="1" latinLnBrk="0" hangingPunct="1">
              <a:defRPr sz="2700" kern="1200">
                <a:solidFill>
                  <a:schemeClr val="lt1"/>
                </a:solidFill>
                <a:latin typeface="+mn-lt"/>
                <a:ea typeface="+mn-ea"/>
                <a:cs typeface="+mn-cs"/>
              </a:defRPr>
            </a:lvl6pPr>
            <a:lvl7pPr marL="4114800" algn="l" defTabSz="1371600" rtl="0" eaLnBrk="1" latinLnBrk="0" hangingPunct="1">
              <a:defRPr sz="2700" kern="1200">
                <a:solidFill>
                  <a:schemeClr val="lt1"/>
                </a:solidFill>
                <a:latin typeface="+mn-lt"/>
                <a:ea typeface="+mn-ea"/>
                <a:cs typeface="+mn-cs"/>
              </a:defRPr>
            </a:lvl7pPr>
            <a:lvl8pPr marL="4800600" algn="l" defTabSz="1371600" rtl="0" eaLnBrk="1" latinLnBrk="0" hangingPunct="1">
              <a:defRPr sz="2700" kern="1200">
                <a:solidFill>
                  <a:schemeClr val="lt1"/>
                </a:solidFill>
                <a:latin typeface="+mn-lt"/>
                <a:ea typeface="+mn-ea"/>
                <a:cs typeface="+mn-cs"/>
              </a:defRPr>
            </a:lvl8pPr>
            <a:lvl9pPr marL="5486400" algn="l" defTabSz="1371600" rtl="0" eaLnBrk="1" latinLnBrk="0" hangingPunct="1">
              <a:defRPr sz="2700" kern="1200">
                <a:solidFill>
                  <a:schemeClr val="lt1"/>
                </a:solidFill>
                <a:latin typeface="+mn-lt"/>
                <a:ea typeface="+mn-ea"/>
                <a:cs typeface="+mn-cs"/>
              </a:defRPr>
            </a:lvl9pPr>
          </a:lstStyle>
          <a:p>
            <a:pPr algn="ctr"/>
            <a:endParaRPr lang="en-US">
              <a:solidFill>
                <a:schemeClr val="tx1"/>
              </a:solidFill>
            </a:endParaRPr>
          </a:p>
        </p:txBody>
      </p:sp>
      <p:sp>
        <p:nvSpPr>
          <p:cNvPr id="37" name="MIO_LOGOPLACEHOLDER#Closing" hidden="1">
            <a:extLst>
              <a:ext uri="{FF2B5EF4-FFF2-40B4-BE49-F238E27FC236}">
                <a16:creationId xmlns:a16="http://schemas.microsoft.com/office/drawing/2014/main" id="{2EA46382-E9B6-46AD-9356-4CE8C8139EB1}"/>
              </a:ext>
            </a:extLst>
          </p:cNvPr>
          <p:cNvSpPr/>
          <p:nvPr/>
        </p:nvSpPr>
        <p:spPr>
          <a:xfrm>
            <a:off x="11197200" y="115094"/>
            <a:ext cx="203200" cy="203200"/>
          </a:xfrm>
          <a:prstGeom prst="noSmoking">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nl-NL"/>
            </a:defPPr>
            <a:lvl1pPr marL="0" algn="l" defTabSz="1371600" rtl="0" eaLnBrk="1" latinLnBrk="0" hangingPunct="1">
              <a:defRPr sz="2700" kern="1200">
                <a:solidFill>
                  <a:schemeClr val="lt1"/>
                </a:solidFill>
                <a:latin typeface="+mn-lt"/>
                <a:ea typeface="+mn-ea"/>
                <a:cs typeface="+mn-cs"/>
              </a:defRPr>
            </a:lvl1pPr>
            <a:lvl2pPr marL="685800" algn="l" defTabSz="1371600" rtl="0" eaLnBrk="1" latinLnBrk="0" hangingPunct="1">
              <a:defRPr sz="2700" kern="1200">
                <a:solidFill>
                  <a:schemeClr val="lt1"/>
                </a:solidFill>
                <a:latin typeface="+mn-lt"/>
                <a:ea typeface="+mn-ea"/>
                <a:cs typeface="+mn-cs"/>
              </a:defRPr>
            </a:lvl2pPr>
            <a:lvl3pPr marL="1371600" algn="l" defTabSz="1371600" rtl="0" eaLnBrk="1" latinLnBrk="0" hangingPunct="1">
              <a:defRPr sz="2700" kern="1200">
                <a:solidFill>
                  <a:schemeClr val="lt1"/>
                </a:solidFill>
                <a:latin typeface="+mn-lt"/>
                <a:ea typeface="+mn-ea"/>
                <a:cs typeface="+mn-cs"/>
              </a:defRPr>
            </a:lvl3pPr>
            <a:lvl4pPr marL="2057400" algn="l" defTabSz="1371600" rtl="0" eaLnBrk="1" latinLnBrk="0" hangingPunct="1">
              <a:defRPr sz="2700" kern="1200">
                <a:solidFill>
                  <a:schemeClr val="lt1"/>
                </a:solidFill>
                <a:latin typeface="+mn-lt"/>
                <a:ea typeface="+mn-ea"/>
                <a:cs typeface="+mn-cs"/>
              </a:defRPr>
            </a:lvl4pPr>
            <a:lvl5pPr marL="2743200" algn="l" defTabSz="1371600" rtl="0" eaLnBrk="1" latinLnBrk="0" hangingPunct="1">
              <a:defRPr sz="2700" kern="1200">
                <a:solidFill>
                  <a:schemeClr val="lt1"/>
                </a:solidFill>
                <a:latin typeface="+mn-lt"/>
                <a:ea typeface="+mn-ea"/>
                <a:cs typeface="+mn-cs"/>
              </a:defRPr>
            </a:lvl5pPr>
            <a:lvl6pPr marL="3429000" algn="l" defTabSz="1371600" rtl="0" eaLnBrk="1" latinLnBrk="0" hangingPunct="1">
              <a:defRPr sz="2700" kern="1200">
                <a:solidFill>
                  <a:schemeClr val="lt1"/>
                </a:solidFill>
                <a:latin typeface="+mn-lt"/>
                <a:ea typeface="+mn-ea"/>
                <a:cs typeface="+mn-cs"/>
              </a:defRPr>
            </a:lvl6pPr>
            <a:lvl7pPr marL="4114800" algn="l" defTabSz="1371600" rtl="0" eaLnBrk="1" latinLnBrk="0" hangingPunct="1">
              <a:defRPr sz="2700" kern="1200">
                <a:solidFill>
                  <a:schemeClr val="lt1"/>
                </a:solidFill>
                <a:latin typeface="+mn-lt"/>
                <a:ea typeface="+mn-ea"/>
                <a:cs typeface="+mn-cs"/>
              </a:defRPr>
            </a:lvl7pPr>
            <a:lvl8pPr marL="4800600" algn="l" defTabSz="1371600" rtl="0" eaLnBrk="1" latinLnBrk="0" hangingPunct="1">
              <a:defRPr sz="2700" kern="1200">
                <a:solidFill>
                  <a:schemeClr val="lt1"/>
                </a:solidFill>
                <a:latin typeface="+mn-lt"/>
                <a:ea typeface="+mn-ea"/>
                <a:cs typeface="+mn-cs"/>
              </a:defRPr>
            </a:lvl8pPr>
            <a:lvl9pPr marL="5486400" algn="l" defTabSz="1371600" rtl="0" eaLnBrk="1" latinLnBrk="0" hangingPunct="1">
              <a:defRPr sz="2700" kern="1200">
                <a:solidFill>
                  <a:schemeClr val="lt1"/>
                </a:solidFill>
                <a:latin typeface="+mn-lt"/>
                <a:ea typeface="+mn-ea"/>
                <a:cs typeface="+mn-cs"/>
              </a:defRPr>
            </a:lvl9pPr>
          </a:lstStyle>
          <a:p>
            <a:pPr algn="ctr"/>
            <a:endParaRPr lang="en-US">
              <a:solidFill>
                <a:schemeClr val="tx1"/>
              </a:solidFill>
            </a:endParaRPr>
          </a:p>
        </p:txBody>
      </p:sp>
      <p:sp>
        <p:nvSpPr>
          <p:cNvPr id="38" name="MIO_AGENDA_LAST_SLIDE" hidden="1">
            <a:extLst>
              <a:ext uri="{FF2B5EF4-FFF2-40B4-BE49-F238E27FC236}">
                <a16:creationId xmlns:a16="http://schemas.microsoft.com/office/drawing/2014/main" id="{A5ACD32F-853B-4D82-9242-36FD6601B6D6}"/>
              </a:ext>
            </a:extLst>
          </p:cNvPr>
          <p:cNvSpPr/>
          <p:nvPr/>
        </p:nvSpPr>
        <p:spPr>
          <a:xfrm>
            <a:off x="10911760" y="115094"/>
            <a:ext cx="203200" cy="203200"/>
          </a:xfrm>
          <a:prstGeom prst="noSmoking">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nl-NL"/>
            </a:defPPr>
            <a:lvl1pPr marL="0" algn="l" defTabSz="1371600" rtl="0" eaLnBrk="1" latinLnBrk="0" hangingPunct="1">
              <a:defRPr sz="2700" kern="1200">
                <a:solidFill>
                  <a:schemeClr val="lt1"/>
                </a:solidFill>
                <a:latin typeface="+mn-lt"/>
                <a:ea typeface="+mn-ea"/>
                <a:cs typeface="+mn-cs"/>
              </a:defRPr>
            </a:lvl1pPr>
            <a:lvl2pPr marL="685800" algn="l" defTabSz="1371600" rtl="0" eaLnBrk="1" latinLnBrk="0" hangingPunct="1">
              <a:defRPr sz="2700" kern="1200">
                <a:solidFill>
                  <a:schemeClr val="lt1"/>
                </a:solidFill>
                <a:latin typeface="+mn-lt"/>
                <a:ea typeface="+mn-ea"/>
                <a:cs typeface="+mn-cs"/>
              </a:defRPr>
            </a:lvl2pPr>
            <a:lvl3pPr marL="1371600" algn="l" defTabSz="1371600" rtl="0" eaLnBrk="1" latinLnBrk="0" hangingPunct="1">
              <a:defRPr sz="2700" kern="1200">
                <a:solidFill>
                  <a:schemeClr val="lt1"/>
                </a:solidFill>
                <a:latin typeface="+mn-lt"/>
                <a:ea typeface="+mn-ea"/>
                <a:cs typeface="+mn-cs"/>
              </a:defRPr>
            </a:lvl3pPr>
            <a:lvl4pPr marL="2057400" algn="l" defTabSz="1371600" rtl="0" eaLnBrk="1" latinLnBrk="0" hangingPunct="1">
              <a:defRPr sz="2700" kern="1200">
                <a:solidFill>
                  <a:schemeClr val="lt1"/>
                </a:solidFill>
                <a:latin typeface="+mn-lt"/>
                <a:ea typeface="+mn-ea"/>
                <a:cs typeface="+mn-cs"/>
              </a:defRPr>
            </a:lvl4pPr>
            <a:lvl5pPr marL="2743200" algn="l" defTabSz="1371600" rtl="0" eaLnBrk="1" latinLnBrk="0" hangingPunct="1">
              <a:defRPr sz="2700" kern="1200">
                <a:solidFill>
                  <a:schemeClr val="lt1"/>
                </a:solidFill>
                <a:latin typeface="+mn-lt"/>
                <a:ea typeface="+mn-ea"/>
                <a:cs typeface="+mn-cs"/>
              </a:defRPr>
            </a:lvl5pPr>
            <a:lvl6pPr marL="3429000" algn="l" defTabSz="1371600" rtl="0" eaLnBrk="1" latinLnBrk="0" hangingPunct="1">
              <a:defRPr sz="2700" kern="1200">
                <a:solidFill>
                  <a:schemeClr val="lt1"/>
                </a:solidFill>
                <a:latin typeface="+mn-lt"/>
                <a:ea typeface="+mn-ea"/>
                <a:cs typeface="+mn-cs"/>
              </a:defRPr>
            </a:lvl6pPr>
            <a:lvl7pPr marL="4114800" algn="l" defTabSz="1371600" rtl="0" eaLnBrk="1" latinLnBrk="0" hangingPunct="1">
              <a:defRPr sz="2700" kern="1200">
                <a:solidFill>
                  <a:schemeClr val="lt1"/>
                </a:solidFill>
                <a:latin typeface="+mn-lt"/>
                <a:ea typeface="+mn-ea"/>
                <a:cs typeface="+mn-cs"/>
              </a:defRPr>
            </a:lvl7pPr>
            <a:lvl8pPr marL="4800600" algn="l" defTabSz="1371600" rtl="0" eaLnBrk="1" latinLnBrk="0" hangingPunct="1">
              <a:defRPr sz="2700" kern="1200">
                <a:solidFill>
                  <a:schemeClr val="lt1"/>
                </a:solidFill>
                <a:latin typeface="+mn-lt"/>
                <a:ea typeface="+mn-ea"/>
                <a:cs typeface="+mn-cs"/>
              </a:defRPr>
            </a:lvl8pPr>
            <a:lvl9pPr marL="5486400" algn="l" defTabSz="1371600" rtl="0" eaLnBrk="1" latinLnBrk="0" hangingPunct="1">
              <a:defRPr sz="2700" kern="1200">
                <a:solidFill>
                  <a:schemeClr val="lt1"/>
                </a:solidFill>
                <a:latin typeface="+mn-lt"/>
                <a:ea typeface="+mn-ea"/>
                <a:cs typeface="+mn-cs"/>
              </a:defRPr>
            </a:lvl9pPr>
          </a:lstStyle>
          <a:p>
            <a:pPr algn="ctr"/>
            <a:endParaRPr lang="en-US">
              <a:solidFill>
                <a:schemeClr val="tx1"/>
              </a:solidFill>
            </a:endParaRPr>
          </a:p>
        </p:txBody>
      </p:sp>
      <p:sp>
        <p:nvSpPr>
          <p:cNvPr id="36" name="Logo">
            <a:extLst>
              <a:ext uri="{FF2B5EF4-FFF2-40B4-BE49-F238E27FC236}">
                <a16:creationId xmlns:a16="http://schemas.microsoft.com/office/drawing/2014/main" id="{0281FEA4-9F0E-4A52-BA2D-8F5C196B252E}"/>
              </a:ext>
            </a:extLst>
          </p:cNvPr>
          <p:cNvSpPr>
            <a:spLocks noChangeAspect="1"/>
          </p:cNvSpPr>
          <p:nvPr/>
        </p:nvSpPr>
        <p:spPr bwMode="black">
          <a:xfrm>
            <a:off x="10111908" y="433388"/>
            <a:ext cx="1694330" cy="468412"/>
          </a:xfrm>
          <a:custGeom>
            <a:avLst/>
            <a:gdLst>
              <a:gd name="connsiteX0" fmla="*/ 322580 w 2575560"/>
              <a:gd name="connsiteY0" fmla="*/ 171554 h 719869"/>
              <a:gd name="connsiteX1" fmla="*/ 261620 w 2575560"/>
              <a:gd name="connsiteY1" fmla="*/ 452224 h 719869"/>
              <a:gd name="connsiteX2" fmla="*/ 384810 w 2575560"/>
              <a:gd name="connsiteY2" fmla="*/ 452224 h 719869"/>
              <a:gd name="connsiteX3" fmla="*/ 941070 w 2575560"/>
              <a:gd name="connsiteY3" fmla="*/ 157584 h 719869"/>
              <a:gd name="connsiteX4" fmla="*/ 892810 w 2575560"/>
              <a:gd name="connsiteY4" fmla="*/ 212194 h 719869"/>
              <a:gd name="connsiteX5" fmla="*/ 998220 w 2575560"/>
              <a:gd name="connsiteY5" fmla="*/ 293474 h 719869"/>
              <a:gd name="connsiteX6" fmla="*/ 1195070 w 2575560"/>
              <a:gd name="connsiteY6" fmla="*/ 500484 h 719869"/>
              <a:gd name="connsiteX7" fmla="*/ 1009650 w 2575560"/>
              <a:gd name="connsiteY7" fmla="*/ 703684 h 719869"/>
              <a:gd name="connsiteX8" fmla="*/ 687070 w 2575560"/>
              <a:gd name="connsiteY8" fmla="*/ 671934 h 719869"/>
              <a:gd name="connsiteX9" fmla="*/ 687070 w 2575560"/>
              <a:gd name="connsiteY9" fmla="*/ 506834 h 719869"/>
              <a:gd name="connsiteX10" fmla="*/ 876300 w 2575560"/>
              <a:gd name="connsiteY10" fmla="*/ 577954 h 719869"/>
              <a:gd name="connsiteX11" fmla="*/ 981710 w 2575560"/>
              <a:gd name="connsiteY11" fmla="*/ 500484 h 719869"/>
              <a:gd name="connsiteX12" fmla="*/ 909320 w 2575560"/>
              <a:gd name="connsiteY12" fmla="*/ 420474 h 719869"/>
              <a:gd name="connsiteX13" fmla="*/ 941070 w 2575560"/>
              <a:gd name="connsiteY13" fmla="*/ 157584 h 719869"/>
              <a:gd name="connsiteX14" fmla="*/ 2136140 w 2575560"/>
              <a:gd name="connsiteY14" fmla="*/ 20424 h 719869"/>
              <a:gd name="connsiteX15" fmla="*/ 2321560 w 2575560"/>
              <a:gd name="connsiteY15" fmla="*/ 20424 h 719869"/>
              <a:gd name="connsiteX16" fmla="*/ 2321560 w 2575560"/>
              <a:gd name="connsiteY16" fmla="*/ 562714 h 719869"/>
              <a:gd name="connsiteX17" fmla="*/ 2575560 w 2575560"/>
              <a:gd name="connsiteY17" fmla="*/ 562714 h 719869"/>
              <a:gd name="connsiteX18" fmla="*/ 2575560 w 2575560"/>
              <a:gd name="connsiteY18" fmla="*/ 706224 h 719869"/>
              <a:gd name="connsiteX19" fmla="*/ 2136140 w 2575560"/>
              <a:gd name="connsiteY19" fmla="*/ 706224 h 719869"/>
              <a:gd name="connsiteX20" fmla="*/ 1346200 w 2575560"/>
              <a:gd name="connsiteY20" fmla="*/ 20424 h 719869"/>
              <a:gd name="connsiteX21" fmla="*/ 1551940 w 2575560"/>
              <a:gd name="connsiteY21" fmla="*/ 20424 h 719869"/>
              <a:gd name="connsiteX22" fmla="*/ 1648460 w 2575560"/>
              <a:gd name="connsiteY22" fmla="*/ 431904 h 719869"/>
              <a:gd name="connsiteX23" fmla="*/ 1743710 w 2575560"/>
              <a:gd name="connsiteY23" fmla="*/ 20424 h 719869"/>
              <a:gd name="connsiteX24" fmla="*/ 1950720 w 2575560"/>
              <a:gd name="connsiteY24" fmla="*/ 20424 h 719869"/>
              <a:gd name="connsiteX25" fmla="*/ 2039620 w 2575560"/>
              <a:gd name="connsiteY25" fmla="*/ 706224 h 719869"/>
              <a:gd name="connsiteX26" fmla="*/ 1846580 w 2575560"/>
              <a:gd name="connsiteY26" fmla="*/ 706224 h 719869"/>
              <a:gd name="connsiteX27" fmla="*/ 1813560 w 2575560"/>
              <a:gd name="connsiteY27" fmla="*/ 274424 h 719869"/>
              <a:gd name="connsiteX28" fmla="*/ 1723390 w 2575560"/>
              <a:gd name="connsiteY28" fmla="*/ 706224 h 719869"/>
              <a:gd name="connsiteX29" fmla="*/ 1572260 w 2575560"/>
              <a:gd name="connsiteY29" fmla="*/ 706224 h 719869"/>
              <a:gd name="connsiteX30" fmla="*/ 1483360 w 2575560"/>
              <a:gd name="connsiteY30" fmla="*/ 274424 h 719869"/>
              <a:gd name="connsiteX31" fmla="*/ 1449070 w 2575560"/>
              <a:gd name="connsiteY31" fmla="*/ 706224 h 719869"/>
              <a:gd name="connsiteX32" fmla="*/ 1257300 w 2575560"/>
              <a:gd name="connsiteY32" fmla="*/ 706224 h 719869"/>
              <a:gd name="connsiteX33" fmla="*/ 205740 w 2575560"/>
              <a:gd name="connsiteY33" fmla="*/ 20424 h 719869"/>
              <a:gd name="connsiteX34" fmla="*/ 439420 w 2575560"/>
              <a:gd name="connsiteY34" fmla="*/ 20424 h 719869"/>
              <a:gd name="connsiteX35" fmla="*/ 645160 w 2575560"/>
              <a:gd name="connsiteY35" fmla="*/ 706224 h 719869"/>
              <a:gd name="connsiteX36" fmla="*/ 439420 w 2575560"/>
              <a:gd name="connsiteY36" fmla="*/ 706224 h 719869"/>
              <a:gd name="connsiteX37" fmla="*/ 411480 w 2575560"/>
              <a:gd name="connsiteY37" fmla="*/ 583034 h 719869"/>
              <a:gd name="connsiteX38" fmla="*/ 232410 w 2575560"/>
              <a:gd name="connsiteY38" fmla="*/ 583034 h 719869"/>
              <a:gd name="connsiteX39" fmla="*/ 204470 w 2575560"/>
              <a:gd name="connsiteY39" fmla="*/ 706224 h 719869"/>
              <a:gd name="connsiteX40" fmla="*/ 0 w 2575560"/>
              <a:gd name="connsiteY40" fmla="*/ 706224 h 719869"/>
              <a:gd name="connsiteX41" fmla="*/ 994112 w 2575560"/>
              <a:gd name="connsiteY41" fmla="*/ 422 h 719869"/>
              <a:gd name="connsiteX42" fmla="*/ 1140459 w 2575560"/>
              <a:gd name="connsiteY42" fmla="*/ 34395 h 719869"/>
              <a:gd name="connsiteX43" fmla="*/ 1140459 w 2575560"/>
              <a:gd name="connsiteY43" fmla="*/ 212195 h 719869"/>
              <a:gd name="connsiteX44" fmla="*/ 701040 w 2575560"/>
              <a:gd name="connsiteY44" fmla="*/ 260455 h 719869"/>
              <a:gd name="connsiteX45" fmla="*/ 994112 w 2575560"/>
              <a:gd name="connsiteY45" fmla="*/ 422 h 719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2575560" h="719869">
                <a:moveTo>
                  <a:pt x="322580" y="171554"/>
                </a:moveTo>
                <a:lnTo>
                  <a:pt x="261620" y="452224"/>
                </a:lnTo>
                <a:lnTo>
                  <a:pt x="384810" y="452224"/>
                </a:lnTo>
                <a:close/>
                <a:moveTo>
                  <a:pt x="941070" y="157584"/>
                </a:moveTo>
                <a:cubicBezTo>
                  <a:pt x="900430" y="170284"/>
                  <a:pt x="892810" y="191874"/>
                  <a:pt x="892810" y="212194"/>
                </a:cubicBezTo>
                <a:cubicBezTo>
                  <a:pt x="892810" y="261724"/>
                  <a:pt x="955040" y="276964"/>
                  <a:pt x="998220" y="293474"/>
                </a:cubicBezTo>
                <a:cubicBezTo>
                  <a:pt x="1069340" y="320144"/>
                  <a:pt x="1195070" y="355704"/>
                  <a:pt x="1195070" y="500484"/>
                </a:cubicBezTo>
                <a:cubicBezTo>
                  <a:pt x="1195070" y="589384"/>
                  <a:pt x="1109980" y="673204"/>
                  <a:pt x="1009650" y="703684"/>
                </a:cubicBezTo>
                <a:cubicBezTo>
                  <a:pt x="885190" y="741784"/>
                  <a:pt x="763270" y="704954"/>
                  <a:pt x="687070" y="671934"/>
                </a:cubicBezTo>
                <a:lnTo>
                  <a:pt x="687070" y="506834"/>
                </a:lnTo>
                <a:cubicBezTo>
                  <a:pt x="750570" y="552554"/>
                  <a:pt x="806450" y="576684"/>
                  <a:pt x="876300" y="577954"/>
                </a:cubicBezTo>
                <a:cubicBezTo>
                  <a:pt x="918210" y="579224"/>
                  <a:pt x="981710" y="558904"/>
                  <a:pt x="981710" y="500484"/>
                </a:cubicBezTo>
                <a:cubicBezTo>
                  <a:pt x="981710" y="449684"/>
                  <a:pt x="935990" y="434444"/>
                  <a:pt x="909320" y="420474"/>
                </a:cubicBezTo>
                <a:cubicBezTo>
                  <a:pt x="758190" y="337924"/>
                  <a:pt x="803910" y="171554"/>
                  <a:pt x="941070" y="157584"/>
                </a:cubicBezTo>
                <a:close/>
                <a:moveTo>
                  <a:pt x="2136140" y="20424"/>
                </a:moveTo>
                <a:lnTo>
                  <a:pt x="2321560" y="20424"/>
                </a:lnTo>
                <a:lnTo>
                  <a:pt x="2321560" y="562714"/>
                </a:lnTo>
                <a:lnTo>
                  <a:pt x="2575560" y="562714"/>
                </a:lnTo>
                <a:lnTo>
                  <a:pt x="2575560" y="706224"/>
                </a:lnTo>
                <a:lnTo>
                  <a:pt x="2136140" y="706224"/>
                </a:lnTo>
                <a:close/>
                <a:moveTo>
                  <a:pt x="1346200" y="20424"/>
                </a:moveTo>
                <a:lnTo>
                  <a:pt x="1551940" y="20424"/>
                </a:lnTo>
                <a:lnTo>
                  <a:pt x="1648460" y="431904"/>
                </a:lnTo>
                <a:lnTo>
                  <a:pt x="1743710" y="20424"/>
                </a:lnTo>
                <a:lnTo>
                  <a:pt x="1950720" y="20424"/>
                </a:lnTo>
                <a:lnTo>
                  <a:pt x="2039620" y="706224"/>
                </a:lnTo>
                <a:lnTo>
                  <a:pt x="1846580" y="706224"/>
                </a:lnTo>
                <a:lnTo>
                  <a:pt x="1813560" y="274424"/>
                </a:lnTo>
                <a:lnTo>
                  <a:pt x="1723390" y="706224"/>
                </a:lnTo>
                <a:lnTo>
                  <a:pt x="1572260" y="706224"/>
                </a:lnTo>
                <a:lnTo>
                  <a:pt x="1483360" y="274424"/>
                </a:lnTo>
                <a:lnTo>
                  <a:pt x="1449070" y="706224"/>
                </a:lnTo>
                <a:lnTo>
                  <a:pt x="1257300" y="706224"/>
                </a:lnTo>
                <a:close/>
                <a:moveTo>
                  <a:pt x="205740" y="20424"/>
                </a:moveTo>
                <a:lnTo>
                  <a:pt x="439420" y="20424"/>
                </a:lnTo>
                <a:lnTo>
                  <a:pt x="645160" y="706224"/>
                </a:lnTo>
                <a:lnTo>
                  <a:pt x="439420" y="706224"/>
                </a:lnTo>
                <a:lnTo>
                  <a:pt x="411480" y="583034"/>
                </a:lnTo>
                <a:lnTo>
                  <a:pt x="232410" y="583034"/>
                </a:lnTo>
                <a:lnTo>
                  <a:pt x="204470" y="706224"/>
                </a:lnTo>
                <a:lnTo>
                  <a:pt x="0" y="706224"/>
                </a:lnTo>
                <a:close/>
                <a:moveTo>
                  <a:pt x="994112" y="422"/>
                </a:moveTo>
                <a:cubicBezTo>
                  <a:pt x="1046321" y="2724"/>
                  <a:pt x="1097597" y="14392"/>
                  <a:pt x="1140459" y="34395"/>
                </a:cubicBezTo>
                <a:cubicBezTo>
                  <a:pt x="1143000" y="75035"/>
                  <a:pt x="1146809" y="118215"/>
                  <a:pt x="1140459" y="212195"/>
                </a:cubicBezTo>
                <a:cubicBezTo>
                  <a:pt x="970280" y="63605"/>
                  <a:pt x="703580" y="123295"/>
                  <a:pt x="701040" y="260455"/>
                </a:cubicBezTo>
                <a:cubicBezTo>
                  <a:pt x="672465" y="70907"/>
                  <a:pt x="837486" y="-6483"/>
                  <a:pt x="994112" y="422"/>
                </a:cubicBezTo>
                <a:close/>
              </a:path>
            </a:pathLst>
          </a:custGeom>
          <a:solidFill>
            <a:srgbClr val="FFFFFF"/>
          </a:solidFill>
          <a:ln w="12700"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400">
              <a:latin typeface="Arial" panose="020B0604020202020204" pitchFamily="34" charset="0"/>
              <a:cs typeface="Arial" panose="020B0604020202020204" pitchFamily="34" charset="0"/>
            </a:endParaRPr>
          </a:p>
        </p:txBody>
      </p:sp>
      <p:sp>
        <p:nvSpPr>
          <p:cNvPr id="35" name="Firstname Lastname">
            <a:extLst>
              <a:ext uri="{FF2B5EF4-FFF2-40B4-BE49-F238E27FC236}">
                <a16:creationId xmlns:a16="http://schemas.microsoft.com/office/drawing/2014/main" id="{3E9243FA-4C12-4776-9DDA-9DED5F4EE9A2}"/>
              </a:ext>
            </a:extLst>
          </p:cNvPr>
          <p:cNvSpPr>
            <a:spLocks noGrp="1"/>
          </p:cNvSpPr>
          <p:nvPr>
            <p:ph type="body" sz="quarter" idx="15" hasCustomPrompt="1"/>
          </p:nvPr>
        </p:nvSpPr>
        <p:spPr>
          <a:xfrm>
            <a:off x="5564109" y="3314653"/>
            <a:ext cx="2310293" cy="175433"/>
          </a:xfrm>
        </p:spPr>
        <p:txBody>
          <a:bodyPr/>
          <a:lstStyle>
            <a:lvl1pPr>
              <a:defRPr sz="1200" b="1" i="0" baseline="0">
                <a:solidFill>
                  <a:schemeClr val="bg1"/>
                </a:solidFill>
              </a:defRPr>
            </a:lvl1pPr>
            <a:lvl2pPr>
              <a:defRPr sz="1200" baseline="0">
                <a:solidFill>
                  <a:schemeClr val="bg1"/>
                </a:solidFill>
              </a:defRPr>
            </a:lvl2pPr>
            <a:lvl3pPr>
              <a:defRPr sz="1200" baseline="0">
                <a:solidFill>
                  <a:schemeClr val="bg1"/>
                </a:solidFill>
              </a:defRPr>
            </a:lvl3pPr>
            <a:lvl4pPr>
              <a:defRPr sz="1200" baseline="0">
                <a:solidFill>
                  <a:schemeClr val="bg1"/>
                </a:solidFill>
              </a:defRPr>
            </a:lvl4pPr>
            <a:lvl5pPr>
              <a:defRPr sz="1200" baseline="0">
                <a:solidFill>
                  <a:schemeClr val="bg1"/>
                </a:solidFill>
              </a:defRPr>
            </a:lvl5pPr>
          </a:lstStyle>
          <a:p>
            <a:pPr lvl="0"/>
            <a:r>
              <a:rPr lang="en-US" err="1"/>
              <a:t>Firstname</a:t>
            </a:r>
            <a:r>
              <a:rPr lang="en-US"/>
              <a:t> </a:t>
            </a:r>
            <a:r>
              <a:rPr lang="en-US" err="1"/>
              <a:t>Lastname</a:t>
            </a:r>
            <a:endParaRPr lang="en-US"/>
          </a:p>
        </p:txBody>
      </p:sp>
      <p:sp>
        <p:nvSpPr>
          <p:cNvPr id="39" name="Position and Title">
            <a:extLst>
              <a:ext uri="{FF2B5EF4-FFF2-40B4-BE49-F238E27FC236}">
                <a16:creationId xmlns:a16="http://schemas.microsoft.com/office/drawing/2014/main" id="{CDD47F99-A71C-4684-9C8A-757F62F4110B}"/>
              </a:ext>
            </a:extLst>
          </p:cNvPr>
          <p:cNvSpPr>
            <a:spLocks noGrp="1"/>
          </p:cNvSpPr>
          <p:nvPr>
            <p:ph type="body" sz="quarter" idx="16" hasCustomPrompt="1"/>
          </p:nvPr>
        </p:nvSpPr>
        <p:spPr>
          <a:xfrm>
            <a:off x="5565751" y="3495097"/>
            <a:ext cx="2308247" cy="175433"/>
          </a:xfrm>
        </p:spPr>
        <p:txBody>
          <a:bodyPr/>
          <a:lstStyle>
            <a:lvl1pPr>
              <a:defRPr sz="1200" b="1" i="0" baseline="0">
                <a:solidFill>
                  <a:schemeClr val="bg1"/>
                </a:solidFill>
              </a:defRPr>
            </a:lvl1pPr>
            <a:lvl2pPr>
              <a:defRPr sz="1200" baseline="0">
                <a:solidFill>
                  <a:schemeClr val="bg1"/>
                </a:solidFill>
              </a:defRPr>
            </a:lvl2pPr>
            <a:lvl3pPr>
              <a:defRPr sz="1200" baseline="0">
                <a:solidFill>
                  <a:schemeClr val="bg1"/>
                </a:solidFill>
              </a:defRPr>
            </a:lvl3pPr>
            <a:lvl4pPr>
              <a:defRPr sz="1200" baseline="0">
                <a:solidFill>
                  <a:schemeClr val="bg1"/>
                </a:solidFill>
              </a:defRPr>
            </a:lvl4pPr>
            <a:lvl5pPr>
              <a:defRPr sz="1200" baseline="0">
                <a:solidFill>
                  <a:schemeClr val="bg1"/>
                </a:solidFill>
              </a:defRPr>
            </a:lvl5pPr>
          </a:lstStyle>
          <a:p>
            <a:pPr lvl="0"/>
            <a:r>
              <a:rPr lang="en-US"/>
              <a:t>Position and Title</a:t>
            </a:r>
          </a:p>
        </p:txBody>
      </p:sp>
      <p:sp>
        <p:nvSpPr>
          <p:cNvPr id="40" name="Telephone">
            <a:extLst>
              <a:ext uri="{FF2B5EF4-FFF2-40B4-BE49-F238E27FC236}">
                <a16:creationId xmlns:a16="http://schemas.microsoft.com/office/drawing/2014/main" id="{A0ED14EA-5B52-4818-A618-8EA9C11CFA5B}"/>
              </a:ext>
            </a:extLst>
          </p:cNvPr>
          <p:cNvSpPr>
            <a:spLocks noGrp="1"/>
          </p:cNvSpPr>
          <p:nvPr>
            <p:ph type="body" sz="quarter" idx="17" hasCustomPrompt="1"/>
          </p:nvPr>
        </p:nvSpPr>
        <p:spPr>
          <a:xfrm>
            <a:off x="5565752" y="4033929"/>
            <a:ext cx="2649894" cy="175434"/>
          </a:xfrm>
        </p:spPr>
        <p:txBody>
          <a:bodyPr/>
          <a:lstStyle>
            <a:lvl1pPr>
              <a:defRPr sz="1200" baseline="0">
                <a:solidFill>
                  <a:schemeClr val="bg1"/>
                </a:solidFill>
              </a:defRPr>
            </a:lvl1pPr>
            <a:lvl2pPr>
              <a:defRPr sz="1200" baseline="0">
                <a:solidFill>
                  <a:schemeClr val="bg1"/>
                </a:solidFill>
              </a:defRPr>
            </a:lvl2pPr>
            <a:lvl3pPr>
              <a:defRPr sz="1200" baseline="0">
                <a:solidFill>
                  <a:schemeClr val="bg1"/>
                </a:solidFill>
              </a:defRPr>
            </a:lvl3pPr>
            <a:lvl4pPr>
              <a:defRPr sz="1200" baseline="0">
                <a:solidFill>
                  <a:schemeClr val="bg1"/>
                </a:solidFill>
              </a:defRPr>
            </a:lvl4pPr>
            <a:lvl5pPr>
              <a:defRPr sz="1200" baseline="0">
                <a:solidFill>
                  <a:schemeClr val="bg1"/>
                </a:solidFill>
              </a:defRPr>
            </a:lvl5pPr>
          </a:lstStyle>
          <a:p>
            <a:pPr lvl="0" defTabSz="374400">
              <a:lnSpc>
                <a:spcPct val="95000"/>
              </a:lnSpc>
              <a:spcAft>
                <a:spcPts val="0"/>
              </a:spcAft>
            </a:pPr>
            <a:r>
              <a:rPr lang="en-US" sz="1200" b="1" baseline="0">
                <a:solidFill>
                  <a:schemeClr val="bg1"/>
                </a:solidFill>
              </a:rPr>
              <a:t>+31 12 3456 7890</a:t>
            </a:r>
          </a:p>
        </p:txBody>
      </p:sp>
      <p:sp>
        <p:nvSpPr>
          <p:cNvPr id="43" name="Email">
            <a:extLst>
              <a:ext uri="{FF2B5EF4-FFF2-40B4-BE49-F238E27FC236}">
                <a16:creationId xmlns:a16="http://schemas.microsoft.com/office/drawing/2014/main" id="{2F4C36B4-9688-4315-86CA-0EA091551770}"/>
              </a:ext>
            </a:extLst>
          </p:cNvPr>
          <p:cNvSpPr>
            <a:spLocks noGrp="1"/>
          </p:cNvSpPr>
          <p:nvPr>
            <p:ph type="body" sz="quarter" idx="18" hasCustomPrompt="1"/>
          </p:nvPr>
        </p:nvSpPr>
        <p:spPr>
          <a:xfrm>
            <a:off x="5565751" y="4209364"/>
            <a:ext cx="2649887" cy="202436"/>
          </a:xfrm>
        </p:spPr>
        <p:txBody>
          <a:bodyPr/>
          <a:lstStyle>
            <a:lvl1pPr>
              <a:defRPr sz="1200" b="1" i="0" baseline="0">
                <a:solidFill>
                  <a:schemeClr val="bg1"/>
                </a:solidFill>
              </a:defRPr>
            </a:lvl1pPr>
            <a:lvl2pPr>
              <a:defRPr sz="1200" b="1" i="0" baseline="0">
                <a:solidFill>
                  <a:schemeClr val="bg1"/>
                </a:solidFill>
              </a:defRPr>
            </a:lvl2pPr>
            <a:lvl3pPr>
              <a:defRPr sz="1200" b="1" i="0" baseline="0">
                <a:solidFill>
                  <a:schemeClr val="bg1"/>
                </a:solidFill>
              </a:defRPr>
            </a:lvl3pPr>
            <a:lvl4pPr>
              <a:defRPr sz="1200" b="1" i="0" baseline="0">
                <a:solidFill>
                  <a:schemeClr val="bg1"/>
                </a:solidFill>
              </a:defRPr>
            </a:lvl4pPr>
            <a:lvl5pPr>
              <a:defRPr sz="1200" b="1" i="0" baseline="0">
                <a:solidFill>
                  <a:schemeClr val="bg1"/>
                </a:solidFill>
              </a:defRPr>
            </a:lvl5pPr>
          </a:lstStyle>
          <a:p>
            <a:pPr defTabSz="374400">
              <a:lnSpc>
                <a:spcPct val="95000"/>
              </a:lnSpc>
              <a:spcAft>
                <a:spcPts val="0"/>
              </a:spcAft>
            </a:pPr>
            <a:r>
              <a:rPr lang="en-US" sz="1200" b="1" baseline="0">
                <a:solidFill>
                  <a:schemeClr val="bg1"/>
                </a:solidFill>
              </a:rPr>
              <a:t>firstname.lastname@asml.com</a:t>
            </a:r>
          </a:p>
        </p:txBody>
      </p:sp>
      <p:sp>
        <p:nvSpPr>
          <p:cNvPr id="45" name="Location">
            <a:extLst>
              <a:ext uri="{FF2B5EF4-FFF2-40B4-BE49-F238E27FC236}">
                <a16:creationId xmlns:a16="http://schemas.microsoft.com/office/drawing/2014/main" id="{C0E5E582-CB4C-4554-9A53-74C1E43BF96A}"/>
              </a:ext>
            </a:extLst>
          </p:cNvPr>
          <p:cNvSpPr>
            <a:spLocks noGrp="1"/>
          </p:cNvSpPr>
          <p:nvPr>
            <p:ph type="body" sz="quarter" idx="19" hasCustomPrompt="1"/>
          </p:nvPr>
        </p:nvSpPr>
        <p:spPr>
          <a:xfrm>
            <a:off x="9293912" y="3316706"/>
            <a:ext cx="2324084" cy="175433"/>
          </a:xfrm>
        </p:spPr>
        <p:txBody>
          <a:bodyPr/>
          <a:lstStyle>
            <a:lvl1pPr>
              <a:defRPr sz="1200" b="1" i="0" baseline="0">
                <a:solidFill>
                  <a:schemeClr val="bg1"/>
                </a:solidFill>
              </a:defRPr>
            </a:lvl1pPr>
            <a:lvl2pPr>
              <a:defRPr sz="1200" b="1" i="0" baseline="0">
                <a:solidFill>
                  <a:schemeClr val="bg1"/>
                </a:solidFill>
              </a:defRPr>
            </a:lvl2pPr>
            <a:lvl3pPr>
              <a:defRPr sz="1200" b="1" i="0" baseline="0">
                <a:solidFill>
                  <a:schemeClr val="bg1"/>
                </a:solidFill>
              </a:defRPr>
            </a:lvl3pPr>
            <a:lvl4pPr>
              <a:defRPr sz="1200" b="1" i="0" baseline="0">
                <a:solidFill>
                  <a:schemeClr val="bg1"/>
                </a:solidFill>
              </a:defRPr>
            </a:lvl4pPr>
            <a:lvl5pPr>
              <a:defRPr sz="1200" b="1" i="0" baseline="0">
                <a:solidFill>
                  <a:schemeClr val="bg1"/>
                </a:solidFill>
              </a:defRPr>
            </a:lvl5pPr>
          </a:lstStyle>
          <a:p>
            <a:pPr lvl="0"/>
            <a:r>
              <a:rPr lang="en-US"/>
              <a:t>Location</a:t>
            </a:r>
          </a:p>
          <a:p>
            <a:pPr lvl="1"/>
            <a:endParaRPr lang="en-US"/>
          </a:p>
        </p:txBody>
      </p:sp>
      <p:sp>
        <p:nvSpPr>
          <p:cNvPr id="6" name="Date Placeholder 5" hidden="1">
            <a:extLst>
              <a:ext uri="{FF2B5EF4-FFF2-40B4-BE49-F238E27FC236}">
                <a16:creationId xmlns:a16="http://schemas.microsoft.com/office/drawing/2014/main" id="{24EC8ADC-525E-4679-AFC2-3E71B47EAFAA}"/>
              </a:ext>
            </a:extLst>
          </p:cNvPr>
          <p:cNvSpPr>
            <a:spLocks noGrp="1"/>
          </p:cNvSpPr>
          <p:nvPr>
            <p:ph type="dt" sz="half" idx="20"/>
          </p:nvPr>
        </p:nvSpPr>
        <p:spPr/>
        <p:txBody>
          <a:bodyPr/>
          <a:lstStyle>
            <a:lvl1pPr>
              <a:defRPr>
                <a:noFill/>
              </a:defRPr>
            </a:lvl1pPr>
          </a:lstStyle>
          <a:p>
            <a:pPr>
              <a:lnSpc>
                <a:spcPct val="110000"/>
              </a:lnSpc>
              <a:spcAft>
                <a:spcPts val="0"/>
              </a:spcAft>
            </a:pPr>
            <a:r>
              <a:rPr lang="en-US"/>
              <a:t>Month Day, Year</a:t>
            </a:r>
          </a:p>
        </p:txBody>
      </p:sp>
      <p:sp>
        <p:nvSpPr>
          <p:cNvPr id="7" name="Footer Placeholder 6" hidden="1">
            <a:extLst>
              <a:ext uri="{FF2B5EF4-FFF2-40B4-BE49-F238E27FC236}">
                <a16:creationId xmlns:a16="http://schemas.microsoft.com/office/drawing/2014/main" id="{3ABB07B7-3662-4056-81D4-B5989AC29F7E}"/>
              </a:ext>
            </a:extLst>
          </p:cNvPr>
          <p:cNvSpPr>
            <a:spLocks noGrp="1"/>
          </p:cNvSpPr>
          <p:nvPr>
            <p:ph type="ftr" sz="quarter" idx="21"/>
          </p:nvPr>
        </p:nvSpPr>
        <p:spPr/>
        <p:txBody>
          <a:bodyPr/>
          <a:lstStyle>
            <a:lvl1pPr>
              <a:defRPr>
                <a:noFill/>
              </a:defRPr>
            </a:lvl1pPr>
          </a:lstStyle>
          <a:p>
            <a:pPr>
              <a:lnSpc>
                <a:spcPct val="110000"/>
              </a:lnSpc>
              <a:spcAft>
                <a:spcPts val="0"/>
              </a:spcAft>
            </a:pPr>
            <a:r>
              <a:rPr lang="en-US"/>
              <a:t> </a:t>
            </a:r>
          </a:p>
        </p:txBody>
      </p:sp>
      <p:sp>
        <p:nvSpPr>
          <p:cNvPr id="8" name="Slide Number Placeholder 7" hidden="1">
            <a:extLst>
              <a:ext uri="{FF2B5EF4-FFF2-40B4-BE49-F238E27FC236}">
                <a16:creationId xmlns:a16="http://schemas.microsoft.com/office/drawing/2014/main" id="{0BAF792A-C35A-4C28-BA63-0765F6AD1D03}"/>
              </a:ext>
            </a:extLst>
          </p:cNvPr>
          <p:cNvSpPr>
            <a:spLocks noGrp="1"/>
          </p:cNvSpPr>
          <p:nvPr>
            <p:ph type="sldNum" sz="quarter" idx="22"/>
          </p:nvPr>
        </p:nvSpPr>
        <p:spPr>
          <a:xfrm>
            <a:off x="11431200" y="6518273"/>
            <a:ext cx="655199" cy="139701"/>
          </a:xfrm>
          <a:prstGeom prst="rect">
            <a:avLst/>
          </a:prstGeom>
        </p:spPr>
        <p:txBody>
          <a:bodyPr/>
          <a:lstStyle>
            <a:lvl1pPr>
              <a:defRPr>
                <a:noFill/>
              </a:defRPr>
            </a:lvl1pPr>
          </a:lstStyle>
          <a:p>
            <a:pPr algn="r">
              <a:lnSpc>
                <a:spcPct val="110000"/>
              </a:lnSpc>
              <a:spcAft>
                <a:spcPts val="0"/>
              </a:spcAft>
            </a:pPr>
            <a:r>
              <a:rPr lang="en-US"/>
              <a:t>Page </a:t>
            </a:r>
            <a:fld id="{A2218858-49EA-4BF8-8EFE-B88A4580565A}" type="slidenum">
              <a:rPr/>
              <a:pPr algn="r">
                <a:lnSpc>
                  <a:spcPct val="110000"/>
                </a:lnSpc>
                <a:spcAft>
                  <a:spcPts val="0"/>
                </a:spcAft>
              </a:pPr>
              <a:t>‹#›</a:t>
            </a:fld>
            <a:endParaRPr/>
          </a:p>
        </p:txBody>
      </p:sp>
    </p:spTree>
    <p:extLst>
      <p:ext uri="{BB962C8B-B14F-4D97-AF65-F5344CB8AC3E}">
        <p14:creationId xmlns:p14="http://schemas.microsoft.com/office/powerpoint/2010/main" val="3934038664"/>
      </p:ext>
    </p:extLst>
  </p:cSld>
  <p:clrMapOvr>
    <a:overrideClrMapping bg1="lt1" tx1="dk1" bg2="lt2" tx2="dk2" accent1="accent1" accent2="accent2" accent3="accent3" accent4="accent4" accent5="accent5" accent6="accent6" hlink="hlink" folHlink="folHlink"/>
  </p:clrMapOvr>
  <p:hf hdr="0"/>
  <p:extLst>
    <p:ext uri="{DCECCB84-F9BA-43D5-87BE-67443E8EF086}">
      <p15:sldGuideLst xmlns:p15="http://schemas.microsoft.com/office/powerpoint/2012/main">
        <p15:guide id="1" pos="7319">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End slide" preserve="1">
  <p:cSld name="End slide">
    <p:bg>
      <p:bgPr>
        <a:gradFill>
          <a:gsLst>
            <a:gs pos="99000">
              <a:srgbClr val="00A3E0"/>
            </a:gs>
            <a:gs pos="1000">
              <a:srgbClr val="10069F"/>
            </a:gs>
          </a:gsLst>
          <a:lin ang="9060000" scaled="0"/>
        </a:gradFill>
        <a:effectLst/>
      </p:bgPr>
    </p:bg>
    <p:spTree>
      <p:nvGrpSpPr>
        <p:cNvPr id="1" name=""/>
        <p:cNvGrpSpPr/>
        <p:nvPr/>
      </p:nvGrpSpPr>
      <p:grpSpPr>
        <a:xfrm>
          <a:off x="0" y="0"/>
          <a:ext cx="0" cy="0"/>
          <a:chOff x="0" y="0"/>
          <a:chExt cx="0" cy="0"/>
        </a:xfrm>
      </p:grpSpPr>
      <p:sp useBgFill="1">
        <p:nvSpPr>
          <p:cNvPr id="58" name="Hide background Logo">
            <a:extLst>
              <a:ext uri="{FF2B5EF4-FFF2-40B4-BE49-F238E27FC236}">
                <a16:creationId xmlns:a16="http://schemas.microsoft.com/office/drawing/2014/main" id="{0C3579B9-3ADA-4588-BB3E-E3EBFB6BF267}"/>
              </a:ext>
            </a:extLst>
          </p:cNvPr>
          <p:cNvSpPr/>
          <p:nvPr userDrawn="1"/>
        </p:nvSpPr>
        <p:spPr>
          <a:xfrm>
            <a:off x="339600" y="6471000"/>
            <a:ext cx="748800" cy="280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grpSp>
        <p:nvGrpSpPr>
          <p:cNvPr id="42" name="Grid Decoration">
            <a:extLst>
              <a:ext uri="{FF2B5EF4-FFF2-40B4-BE49-F238E27FC236}">
                <a16:creationId xmlns:a16="http://schemas.microsoft.com/office/drawing/2014/main" id="{8F70B469-5ED5-4570-8D58-BA071F46B914}"/>
              </a:ext>
            </a:extLst>
          </p:cNvPr>
          <p:cNvGrpSpPr/>
          <p:nvPr/>
        </p:nvGrpSpPr>
        <p:grpSpPr bwMode="ltGray">
          <a:xfrm flipH="1">
            <a:off x="0" y="0"/>
            <a:ext cx="12192000" cy="6858000"/>
            <a:chOff x="1200" y="-446400"/>
            <a:chExt cx="12192000" cy="6858000"/>
          </a:xfrm>
        </p:grpSpPr>
        <p:cxnSp>
          <p:nvCxnSpPr>
            <p:cNvPr id="44" name="Straight Connector 43">
              <a:extLst>
                <a:ext uri="{FF2B5EF4-FFF2-40B4-BE49-F238E27FC236}">
                  <a16:creationId xmlns:a16="http://schemas.microsoft.com/office/drawing/2014/main" id="{D60ADC78-9949-4FBB-A175-E501ED9162FB}"/>
                </a:ext>
              </a:extLst>
            </p:cNvPr>
            <p:cNvCxnSpPr>
              <a:cxnSpLocks/>
            </p:cNvCxnSpPr>
            <p:nvPr userDrawn="1"/>
          </p:nvCxnSpPr>
          <p:spPr bwMode="ltGray">
            <a:xfrm flipH="1">
              <a:off x="9186000" y="-446400"/>
              <a:ext cx="0" cy="277336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FBB44016-66B0-4E2E-BCED-C9CE40DE18C8}"/>
                </a:ext>
              </a:extLst>
            </p:cNvPr>
            <p:cNvCxnSpPr>
              <a:cxnSpLocks/>
            </p:cNvCxnSpPr>
            <p:nvPr userDrawn="1"/>
          </p:nvCxnSpPr>
          <p:spPr bwMode="ltGray">
            <a:xfrm flipH="1">
              <a:off x="9934800" y="-446400"/>
              <a:ext cx="0" cy="277336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1B955A00-9F62-4DD8-A095-D8BF428B101C}"/>
                </a:ext>
              </a:extLst>
            </p:cNvPr>
            <p:cNvCxnSpPr>
              <a:cxnSpLocks/>
            </p:cNvCxnSpPr>
            <p:nvPr userDrawn="1"/>
          </p:nvCxnSpPr>
          <p:spPr bwMode="ltGray">
            <a:xfrm flipH="1">
              <a:off x="10683600" y="-446400"/>
              <a:ext cx="0" cy="277336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AF2CC4B7-89C1-4B8A-BC0D-231CC2EA6BDF}"/>
                </a:ext>
              </a:extLst>
            </p:cNvPr>
            <p:cNvCxnSpPr>
              <a:cxnSpLocks/>
            </p:cNvCxnSpPr>
            <p:nvPr userDrawn="1"/>
          </p:nvCxnSpPr>
          <p:spPr bwMode="ltGray">
            <a:xfrm flipH="1">
              <a:off x="11432400" y="-446400"/>
              <a:ext cx="0" cy="685800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851C1756-0D22-4BF0-97A1-FBE27C9E8B5B}"/>
                </a:ext>
              </a:extLst>
            </p:cNvPr>
            <p:cNvCxnSpPr>
              <a:cxnSpLocks/>
            </p:cNvCxnSpPr>
            <p:nvPr userDrawn="1"/>
          </p:nvCxnSpPr>
          <p:spPr bwMode="ltGray">
            <a:xfrm>
              <a:off x="3944400" y="455400"/>
              <a:ext cx="8248800"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0DBE7224-2A0D-4F58-A43F-748C3E4ECD09}"/>
                </a:ext>
              </a:extLst>
            </p:cNvPr>
            <p:cNvCxnSpPr>
              <a:cxnSpLocks/>
            </p:cNvCxnSpPr>
            <p:nvPr userDrawn="1"/>
          </p:nvCxnSpPr>
          <p:spPr bwMode="ltGray">
            <a:xfrm>
              <a:off x="3944400" y="1391400"/>
              <a:ext cx="8248800"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7EDC6495-C889-47B6-9B12-993370440A89}"/>
                </a:ext>
              </a:extLst>
            </p:cNvPr>
            <p:cNvCxnSpPr>
              <a:cxnSpLocks/>
            </p:cNvCxnSpPr>
            <p:nvPr userDrawn="1"/>
          </p:nvCxnSpPr>
          <p:spPr bwMode="ltGray">
            <a:xfrm flipH="1">
              <a:off x="3944400" y="2326960"/>
              <a:ext cx="0" cy="408464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5246DF58-B7B0-456A-9F6A-B6A271823058}"/>
                </a:ext>
              </a:extLst>
            </p:cNvPr>
            <p:cNvCxnSpPr>
              <a:cxnSpLocks/>
            </p:cNvCxnSpPr>
            <p:nvPr userDrawn="1"/>
          </p:nvCxnSpPr>
          <p:spPr bwMode="ltGray">
            <a:xfrm flipH="1">
              <a:off x="8437200" y="-445960"/>
              <a:ext cx="0" cy="277336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E40FD560-CBED-401C-9A39-15B1E50E0BA3}"/>
                </a:ext>
              </a:extLst>
            </p:cNvPr>
            <p:cNvCxnSpPr>
              <a:cxnSpLocks/>
            </p:cNvCxnSpPr>
            <p:nvPr userDrawn="1"/>
          </p:nvCxnSpPr>
          <p:spPr bwMode="ltGray">
            <a:xfrm flipH="1">
              <a:off x="7688400" y="-445520"/>
              <a:ext cx="0" cy="685712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303795F4-52D0-485C-8912-D428ADACEAF7}"/>
                </a:ext>
              </a:extLst>
            </p:cNvPr>
            <p:cNvCxnSpPr>
              <a:cxnSpLocks/>
            </p:cNvCxnSpPr>
            <p:nvPr userDrawn="1"/>
          </p:nvCxnSpPr>
          <p:spPr bwMode="ltGray">
            <a:xfrm>
              <a:off x="1200" y="2327400"/>
              <a:ext cx="12192000"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B0CD295C-95AB-4825-87D7-B3A7F8DCFDDE}"/>
                </a:ext>
              </a:extLst>
            </p:cNvPr>
            <p:cNvCxnSpPr>
              <a:cxnSpLocks/>
            </p:cNvCxnSpPr>
            <p:nvPr userDrawn="1"/>
          </p:nvCxnSpPr>
          <p:spPr bwMode="ltGray">
            <a:xfrm flipH="1">
              <a:off x="6939600" y="-445960"/>
              <a:ext cx="0" cy="277336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19EA2067-06E6-4FB3-A618-7AA7C1C01110}"/>
                </a:ext>
              </a:extLst>
            </p:cNvPr>
            <p:cNvCxnSpPr>
              <a:cxnSpLocks/>
            </p:cNvCxnSpPr>
            <p:nvPr userDrawn="1"/>
          </p:nvCxnSpPr>
          <p:spPr bwMode="ltGray">
            <a:xfrm flipH="1">
              <a:off x="6190800" y="-445520"/>
              <a:ext cx="0" cy="277336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9E126F36-B98E-46D3-B603-5E778BC52120}"/>
                </a:ext>
              </a:extLst>
            </p:cNvPr>
            <p:cNvCxnSpPr>
              <a:cxnSpLocks/>
            </p:cNvCxnSpPr>
            <p:nvPr userDrawn="1"/>
          </p:nvCxnSpPr>
          <p:spPr bwMode="ltGray">
            <a:xfrm flipH="1">
              <a:off x="5442000" y="-445080"/>
              <a:ext cx="0" cy="277336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BBC02083-9AF7-4E76-94A4-CD5D9F2E6B86}"/>
                </a:ext>
              </a:extLst>
            </p:cNvPr>
            <p:cNvCxnSpPr>
              <a:cxnSpLocks/>
            </p:cNvCxnSpPr>
            <p:nvPr userDrawn="1"/>
          </p:nvCxnSpPr>
          <p:spPr bwMode="ltGray">
            <a:xfrm flipH="1">
              <a:off x="4693200" y="-444640"/>
              <a:ext cx="0" cy="277336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13BEE4F6-8A6B-4068-B86D-89DFDC70E626}"/>
                </a:ext>
              </a:extLst>
            </p:cNvPr>
            <p:cNvCxnSpPr>
              <a:cxnSpLocks/>
            </p:cNvCxnSpPr>
            <p:nvPr userDrawn="1"/>
          </p:nvCxnSpPr>
          <p:spPr bwMode="ltGray">
            <a:xfrm flipH="1">
              <a:off x="3944400" y="-444200"/>
              <a:ext cx="0" cy="277336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11" name="Text Placeholder">
            <a:extLst>
              <a:ext uri="{FF2B5EF4-FFF2-40B4-BE49-F238E27FC236}">
                <a16:creationId xmlns:a16="http://schemas.microsoft.com/office/drawing/2014/main" id="{69DD162C-D02B-4608-B9D0-D160456CEF8B}"/>
              </a:ext>
            </a:extLst>
          </p:cNvPr>
          <p:cNvSpPr>
            <a:spLocks noGrp="1"/>
          </p:cNvSpPr>
          <p:nvPr>
            <p:ph type="body" sz="quarter" idx="11" hasCustomPrompt="1"/>
          </p:nvPr>
        </p:nvSpPr>
        <p:spPr>
          <a:xfrm>
            <a:off x="1135837" y="3007799"/>
            <a:ext cx="3006563" cy="3042163"/>
          </a:xfrm>
        </p:spPr>
        <p:txBody>
          <a:bodyPr/>
          <a:lstStyle>
            <a:lvl1pPr>
              <a:defRPr sz="5400" b="1" baseline="0">
                <a:solidFill>
                  <a:schemeClr val="bg1"/>
                </a:solidFill>
              </a:defRPr>
            </a:lvl1pPr>
            <a:lvl2pPr>
              <a:defRPr sz="5400" baseline="0">
                <a:solidFill>
                  <a:schemeClr val="bg1"/>
                </a:solidFill>
              </a:defRPr>
            </a:lvl2pPr>
            <a:lvl3pPr>
              <a:defRPr sz="5400" baseline="0">
                <a:solidFill>
                  <a:schemeClr val="bg1"/>
                </a:solidFill>
              </a:defRPr>
            </a:lvl3pPr>
            <a:lvl4pPr>
              <a:defRPr sz="5400" baseline="0">
                <a:solidFill>
                  <a:schemeClr val="bg1"/>
                </a:solidFill>
              </a:defRPr>
            </a:lvl4pPr>
            <a:lvl5pPr>
              <a:defRPr sz="5400" baseline="0">
                <a:solidFill>
                  <a:schemeClr val="bg1"/>
                </a:solidFill>
              </a:defRPr>
            </a:lvl5pPr>
          </a:lstStyle>
          <a:p>
            <a:pPr lvl="0"/>
            <a:r>
              <a:rPr lang="en-US"/>
              <a:t>Thanks</a:t>
            </a:r>
          </a:p>
          <a:p>
            <a:pPr lvl="1"/>
            <a:endParaRPr lang="en-US"/>
          </a:p>
        </p:txBody>
      </p:sp>
      <p:sp>
        <p:nvSpPr>
          <p:cNvPr id="39" name="MIO_AGENDA_IGNORE_NAVIGATION" hidden="1">
            <a:extLst>
              <a:ext uri="{FF2B5EF4-FFF2-40B4-BE49-F238E27FC236}">
                <a16:creationId xmlns:a16="http://schemas.microsoft.com/office/drawing/2014/main" id="{C3FBE8F4-38D0-493A-A7BB-33E9441676CE}"/>
              </a:ext>
            </a:extLst>
          </p:cNvPr>
          <p:cNvSpPr/>
          <p:nvPr/>
        </p:nvSpPr>
        <p:spPr>
          <a:xfrm>
            <a:off x="11790800" y="128368"/>
            <a:ext cx="203200" cy="203200"/>
          </a:xfrm>
          <a:prstGeom prst="noSmoking">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nl-NL"/>
            </a:defPPr>
            <a:lvl1pPr marL="0" algn="l" defTabSz="1371600" rtl="0" eaLnBrk="1" latinLnBrk="0" hangingPunct="1">
              <a:defRPr sz="2700" kern="1200">
                <a:solidFill>
                  <a:schemeClr val="lt1"/>
                </a:solidFill>
                <a:latin typeface="+mn-lt"/>
                <a:ea typeface="+mn-ea"/>
                <a:cs typeface="+mn-cs"/>
              </a:defRPr>
            </a:lvl1pPr>
            <a:lvl2pPr marL="685800" algn="l" defTabSz="1371600" rtl="0" eaLnBrk="1" latinLnBrk="0" hangingPunct="1">
              <a:defRPr sz="2700" kern="1200">
                <a:solidFill>
                  <a:schemeClr val="lt1"/>
                </a:solidFill>
                <a:latin typeface="+mn-lt"/>
                <a:ea typeface="+mn-ea"/>
                <a:cs typeface="+mn-cs"/>
              </a:defRPr>
            </a:lvl2pPr>
            <a:lvl3pPr marL="1371600" algn="l" defTabSz="1371600" rtl="0" eaLnBrk="1" latinLnBrk="0" hangingPunct="1">
              <a:defRPr sz="2700" kern="1200">
                <a:solidFill>
                  <a:schemeClr val="lt1"/>
                </a:solidFill>
                <a:latin typeface="+mn-lt"/>
                <a:ea typeface="+mn-ea"/>
                <a:cs typeface="+mn-cs"/>
              </a:defRPr>
            </a:lvl3pPr>
            <a:lvl4pPr marL="2057400" algn="l" defTabSz="1371600" rtl="0" eaLnBrk="1" latinLnBrk="0" hangingPunct="1">
              <a:defRPr sz="2700" kern="1200">
                <a:solidFill>
                  <a:schemeClr val="lt1"/>
                </a:solidFill>
                <a:latin typeface="+mn-lt"/>
                <a:ea typeface="+mn-ea"/>
                <a:cs typeface="+mn-cs"/>
              </a:defRPr>
            </a:lvl4pPr>
            <a:lvl5pPr marL="2743200" algn="l" defTabSz="1371600" rtl="0" eaLnBrk="1" latinLnBrk="0" hangingPunct="1">
              <a:defRPr sz="2700" kern="1200">
                <a:solidFill>
                  <a:schemeClr val="lt1"/>
                </a:solidFill>
                <a:latin typeface="+mn-lt"/>
                <a:ea typeface="+mn-ea"/>
                <a:cs typeface="+mn-cs"/>
              </a:defRPr>
            </a:lvl5pPr>
            <a:lvl6pPr marL="3429000" algn="l" defTabSz="1371600" rtl="0" eaLnBrk="1" latinLnBrk="0" hangingPunct="1">
              <a:defRPr sz="2700" kern="1200">
                <a:solidFill>
                  <a:schemeClr val="lt1"/>
                </a:solidFill>
                <a:latin typeface="+mn-lt"/>
                <a:ea typeface="+mn-ea"/>
                <a:cs typeface="+mn-cs"/>
              </a:defRPr>
            </a:lvl6pPr>
            <a:lvl7pPr marL="4114800" algn="l" defTabSz="1371600" rtl="0" eaLnBrk="1" latinLnBrk="0" hangingPunct="1">
              <a:defRPr sz="2700" kern="1200">
                <a:solidFill>
                  <a:schemeClr val="lt1"/>
                </a:solidFill>
                <a:latin typeface="+mn-lt"/>
                <a:ea typeface="+mn-ea"/>
                <a:cs typeface="+mn-cs"/>
              </a:defRPr>
            </a:lvl7pPr>
            <a:lvl8pPr marL="4800600" algn="l" defTabSz="1371600" rtl="0" eaLnBrk="1" latinLnBrk="0" hangingPunct="1">
              <a:defRPr sz="2700" kern="1200">
                <a:solidFill>
                  <a:schemeClr val="lt1"/>
                </a:solidFill>
                <a:latin typeface="+mn-lt"/>
                <a:ea typeface="+mn-ea"/>
                <a:cs typeface="+mn-cs"/>
              </a:defRPr>
            </a:lvl8pPr>
            <a:lvl9pPr marL="5486400" algn="l" defTabSz="1371600" rtl="0" eaLnBrk="1" latinLnBrk="0" hangingPunct="1">
              <a:defRPr sz="2700" kern="1200">
                <a:solidFill>
                  <a:schemeClr val="lt1"/>
                </a:solidFill>
                <a:latin typeface="+mn-lt"/>
                <a:ea typeface="+mn-ea"/>
                <a:cs typeface="+mn-cs"/>
              </a:defRPr>
            </a:lvl9pPr>
          </a:lstStyle>
          <a:p>
            <a:pPr algn="ctr"/>
            <a:endParaRPr lang="en-US">
              <a:solidFill>
                <a:schemeClr val="tx1"/>
              </a:solidFill>
            </a:endParaRPr>
          </a:p>
        </p:txBody>
      </p:sp>
      <p:sp>
        <p:nvSpPr>
          <p:cNvPr id="40" name="MIO_AGENDA_IGNORE_CHAPTER_REFERENCE" hidden="1">
            <a:extLst>
              <a:ext uri="{FF2B5EF4-FFF2-40B4-BE49-F238E27FC236}">
                <a16:creationId xmlns:a16="http://schemas.microsoft.com/office/drawing/2014/main" id="{F94A61A7-7AEE-4282-83AB-F464ED2636DA}"/>
              </a:ext>
            </a:extLst>
          </p:cNvPr>
          <p:cNvSpPr/>
          <p:nvPr/>
        </p:nvSpPr>
        <p:spPr>
          <a:xfrm>
            <a:off x="11517578" y="128368"/>
            <a:ext cx="203200" cy="203200"/>
          </a:xfrm>
          <a:prstGeom prst="noSmoking">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nl-NL"/>
            </a:defPPr>
            <a:lvl1pPr marL="0" algn="l" defTabSz="1371600" rtl="0" eaLnBrk="1" latinLnBrk="0" hangingPunct="1">
              <a:defRPr sz="2700" kern="1200">
                <a:solidFill>
                  <a:schemeClr val="lt1"/>
                </a:solidFill>
                <a:latin typeface="+mn-lt"/>
                <a:ea typeface="+mn-ea"/>
                <a:cs typeface="+mn-cs"/>
              </a:defRPr>
            </a:lvl1pPr>
            <a:lvl2pPr marL="685800" algn="l" defTabSz="1371600" rtl="0" eaLnBrk="1" latinLnBrk="0" hangingPunct="1">
              <a:defRPr sz="2700" kern="1200">
                <a:solidFill>
                  <a:schemeClr val="lt1"/>
                </a:solidFill>
                <a:latin typeface="+mn-lt"/>
                <a:ea typeface="+mn-ea"/>
                <a:cs typeface="+mn-cs"/>
              </a:defRPr>
            </a:lvl2pPr>
            <a:lvl3pPr marL="1371600" algn="l" defTabSz="1371600" rtl="0" eaLnBrk="1" latinLnBrk="0" hangingPunct="1">
              <a:defRPr sz="2700" kern="1200">
                <a:solidFill>
                  <a:schemeClr val="lt1"/>
                </a:solidFill>
                <a:latin typeface="+mn-lt"/>
                <a:ea typeface="+mn-ea"/>
                <a:cs typeface="+mn-cs"/>
              </a:defRPr>
            </a:lvl3pPr>
            <a:lvl4pPr marL="2057400" algn="l" defTabSz="1371600" rtl="0" eaLnBrk="1" latinLnBrk="0" hangingPunct="1">
              <a:defRPr sz="2700" kern="1200">
                <a:solidFill>
                  <a:schemeClr val="lt1"/>
                </a:solidFill>
                <a:latin typeface="+mn-lt"/>
                <a:ea typeface="+mn-ea"/>
                <a:cs typeface="+mn-cs"/>
              </a:defRPr>
            </a:lvl4pPr>
            <a:lvl5pPr marL="2743200" algn="l" defTabSz="1371600" rtl="0" eaLnBrk="1" latinLnBrk="0" hangingPunct="1">
              <a:defRPr sz="2700" kern="1200">
                <a:solidFill>
                  <a:schemeClr val="lt1"/>
                </a:solidFill>
                <a:latin typeface="+mn-lt"/>
                <a:ea typeface="+mn-ea"/>
                <a:cs typeface="+mn-cs"/>
              </a:defRPr>
            </a:lvl5pPr>
            <a:lvl6pPr marL="3429000" algn="l" defTabSz="1371600" rtl="0" eaLnBrk="1" latinLnBrk="0" hangingPunct="1">
              <a:defRPr sz="2700" kern="1200">
                <a:solidFill>
                  <a:schemeClr val="lt1"/>
                </a:solidFill>
                <a:latin typeface="+mn-lt"/>
                <a:ea typeface="+mn-ea"/>
                <a:cs typeface="+mn-cs"/>
              </a:defRPr>
            </a:lvl6pPr>
            <a:lvl7pPr marL="4114800" algn="l" defTabSz="1371600" rtl="0" eaLnBrk="1" latinLnBrk="0" hangingPunct="1">
              <a:defRPr sz="2700" kern="1200">
                <a:solidFill>
                  <a:schemeClr val="lt1"/>
                </a:solidFill>
                <a:latin typeface="+mn-lt"/>
                <a:ea typeface="+mn-ea"/>
                <a:cs typeface="+mn-cs"/>
              </a:defRPr>
            </a:lvl7pPr>
            <a:lvl8pPr marL="4800600" algn="l" defTabSz="1371600" rtl="0" eaLnBrk="1" latinLnBrk="0" hangingPunct="1">
              <a:defRPr sz="2700" kern="1200">
                <a:solidFill>
                  <a:schemeClr val="lt1"/>
                </a:solidFill>
                <a:latin typeface="+mn-lt"/>
                <a:ea typeface="+mn-ea"/>
                <a:cs typeface="+mn-cs"/>
              </a:defRPr>
            </a:lvl8pPr>
            <a:lvl9pPr marL="5486400" algn="l" defTabSz="1371600" rtl="0" eaLnBrk="1" latinLnBrk="0" hangingPunct="1">
              <a:defRPr sz="2700" kern="1200">
                <a:solidFill>
                  <a:schemeClr val="lt1"/>
                </a:solidFill>
                <a:latin typeface="+mn-lt"/>
                <a:ea typeface="+mn-ea"/>
                <a:cs typeface="+mn-cs"/>
              </a:defRPr>
            </a:lvl9pPr>
          </a:lstStyle>
          <a:p>
            <a:pPr algn="ctr"/>
            <a:endParaRPr lang="en-US">
              <a:solidFill>
                <a:schemeClr val="tx1"/>
              </a:solidFill>
            </a:endParaRPr>
          </a:p>
        </p:txBody>
      </p:sp>
      <p:sp>
        <p:nvSpPr>
          <p:cNvPr id="43" name="MIO_AGENDA_LAST_SLIDE" hidden="1">
            <a:extLst>
              <a:ext uri="{FF2B5EF4-FFF2-40B4-BE49-F238E27FC236}">
                <a16:creationId xmlns:a16="http://schemas.microsoft.com/office/drawing/2014/main" id="{7049BCE7-7BC9-455B-8C84-08F8B9A0FB1E}"/>
              </a:ext>
            </a:extLst>
          </p:cNvPr>
          <p:cNvSpPr/>
          <p:nvPr/>
        </p:nvSpPr>
        <p:spPr>
          <a:xfrm>
            <a:off x="10911760" y="115094"/>
            <a:ext cx="203200" cy="203200"/>
          </a:xfrm>
          <a:prstGeom prst="noSmoking">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nl-NL"/>
            </a:defPPr>
            <a:lvl1pPr marL="0" algn="l" defTabSz="1371600" rtl="0" eaLnBrk="1" latinLnBrk="0" hangingPunct="1">
              <a:defRPr sz="2700" kern="1200">
                <a:solidFill>
                  <a:schemeClr val="lt1"/>
                </a:solidFill>
                <a:latin typeface="+mn-lt"/>
                <a:ea typeface="+mn-ea"/>
                <a:cs typeface="+mn-cs"/>
              </a:defRPr>
            </a:lvl1pPr>
            <a:lvl2pPr marL="685800" algn="l" defTabSz="1371600" rtl="0" eaLnBrk="1" latinLnBrk="0" hangingPunct="1">
              <a:defRPr sz="2700" kern="1200">
                <a:solidFill>
                  <a:schemeClr val="lt1"/>
                </a:solidFill>
                <a:latin typeface="+mn-lt"/>
                <a:ea typeface="+mn-ea"/>
                <a:cs typeface="+mn-cs"/>
              </a:defRPr>
            </a:lvl2pPr>
            <a:lvl3pPr marL="1371600" algn="l" defTabSz="1371600" rtl="0" eaLnBrk="1" latinLnBrk="0" hangingPunct="1">
              <a:defRPr sz="2700" kern="1200">
                <a:solidFill>
                  <a:schemeClr val="lt1"/>
                </a:solidFill>
                <a:latin typeface="+mn-lt"/>
                <a:ea typeface="+mn-ea"/>
                <a:cs typeface="+mn-cs"/>
              </a:defRPr>
            </a:lvl3pPr>
            <a:lvl4pPr marL="2057400" algn="l" defTabSz="1371600" rtl="0" eaLnBrk="1" latinLnBrk="0" hangingPunct="1">
              <a:defRPr sz="2700" kern="1200">
                <a:solidFill>
                  <a:schemeClr val="lt1"/>
                </a:solidFill>
                <a:latin typeface="+mn-lt"/>
                <a:ea typeface="+mn-ea"/>
                <a:cs typeface="+mn-cs"/>
              </a:defRPr>
            </a:lvl4pPr>
            <a:lvl5pPr marL="2743200" algn="l" defTabSz="1371600" rtl="0" eaLnBrk="1" latinLnBrk="0" hangingPunct="1">
              <a:defRPr sz="2700" kern="1200">
                <a:solidFill>
                  <a:schemeClr val="lt1"/>
                </a:solidFill>
                <a:latin typeface="+mn-lt"/>
                <a:ea typeface="+mn-ea"/>
                <a:cs typeface="+mn-cs"/>
              </a:defRPr>
            </a:lvl5pPr>
            <a:lvl6pPr marL="3429000" algn="l" defTabSz="1371600" rtl="0" eaLnBrk="1" latinLnBrk="0" hangingPunct="1">
              <a:defRPr sz="2700" kern="1200">
                <a:solidFill>
                  <a:schemeClr val="lt1"/>
                </a:solidFill>
                <a:latin typeface="+mn-lt"/>
                <a:ea typeface="+mn-ea"/>
                <a:cs typeface="+mn-cs"/>
              </a:defRPr>
            </a:lvl6pPr>
            <a:lvl7pPr marL="4114800" algn="l" defTabSz="1371600" rtl="0" eaLnBrk="1" latinLnBrk="0" hangingPunct="1">
              <a:defRPr sz="2700" kern="1200">
                <a:solidFill>
                  <a:schemeClr val="lt1"/>
                </a:solidFill>
                <a:latin typeface="+mn-lt"/>
                <a:ea typeface="+mn-ea"/>
                <a:cs typeface="+mn-cs"/>
              </a:defRPr>
            </a:lvl7pPr>
            <a:lvl8pPr marL="4800600" algn="l" defTabSz="1371600" rtl="0" eaLnBrk="1" latinLnBrk="0" hangingPunct="1">
              <a:defRPr sz="2700" kern="1200">
                <a:solidFill>
                  <a:schemeClr val="lt1"/>
                </a:solidFill>
                <a:latin typeface="+mn-lt"/>
                <a:ea typeface="+mn-ea"/>
                <a:cs typeface="+mn-cs"/>
              </a:defRPr>
            </a:lvl8pPr>
            <a:lvl9pPr marL="5486400" algn="l" defTabSz="1371600" rtl="0" eaLnBrk="1" latinLnBrk="0" hangingPunct="1">
              <a:defRPr sz="2700" kern="1200">
                <a:solidFill>
                  <a:schemeClr val="lt1"/>
                </a:solidFill>
                <a:latin typeface="+mn-lt"/>
                <a:ea typeface="+mn-ea"/>
                <a:cs typeface="+mn-cs"/>
              </a:defRPr>
            </a:lvl9pPr>
          </a:lstStyle>
          <a:p>
            <a:pPr algn="ctr"/>
            <a:endParaRPr lang="en-US">
              <a:solidFill>
                <a:schemeClr val="tx1"/>
              </a:solidFill>
            </a:endParaRPr>
          </a:p>
        </p:txBody>
      </p:sp>
      <p:sp>
        <p:nvSpPr>
          <p:cNvPr id="45" name="Logo">
            <a:extLst>
              <a:ext uri="{FF2B5EF4-FFF2-40B4-BE49-F238E27FC236}">
                <a16:creationId xmlns:a16="http://schemas.microsoft.com/office/drawing/2014/main" id="{562F8F28-5BE4-41C6-8A66-09C03AA22E21}"/>
              </a:ext>
            </a:extLst>
          </p:cNvPr>
          <p:cNvSpPr>
            <a:spLocks noChangeAspect="1"/>
          </p:cNvSpPr>
          <p:nvPr/>
        </p:nvSpPr>
        <p:spPr bwMode="black">
          <a:xfrm>
            <a:off x="10111908" y="433388"/>
            <a:ext cx="1694330" cy="468412"/>
          </a:xfrm>
          <a:custGeom>
            <a:avLst/>
            <a:gdLst>
              <a:gd name="connsiteX0" fmla="*/ 322580 w 2575560"/>
              <a:gd name="connsiteY0" fmla="*/ 171554 h 719869"/>
              <a:gd name="connsiteX1" fmla="*/ 261620 w 2575560"/>
              <a:gd name="connsiteY1" fmla="*/ 452224 h 719869"/>
              <a:gd name="connsiteX2" fmla="*/ 384810 w 2575560"/>
              <a:gd name="connsiteY2" fmla="*/ 452224 h 719869"/>
              <a:gd name="connsiteX3" fmla="*/ 941070 w 2575560"/>
              <a:gd name="connsiteY3" fmla="*/ 157584 h 719869"/>
              <a:gd name="connsiteX4" fmla="*/ 892810 w 2575560"/>
              <a:gd name="connsiteY4" fmla="*/ 212194 h 719869"/>
              <a:gd name="connsiteX5" fmla="*/ 998220 w 2575560"/>
              <a:gd name="connsiteY5" fmla="*/ 293474 h 719869"/>
              <a:gd name="connsiteX6" fmla="*/ 1195070 w 2575560"/>
              <a:gd name="connsiteY6" fmla="*/ 500484 h 719869"/>
              <a:gd name="connsiteX7" fmla="*/ 1009650 w 2575560"/>
              <a:gd name="connsiteY7" fmla="*/ 703684 h 719869"/>
              <a:gd name="connsiteX8" fmla="*/ 687070 w 2575560"/>
              <a:gd name="connsiteY8" fmla="*/ 671934 h 719869"/>
              <a:gd name="connsiteX9" fmla="*/ 687070 w 2575560"/>
              <a:gd name="connsiteY9" fmla="*/ 506834 h 719869"/>
              <a:gd name="connsiteX10" fmla="*/ 876300 w 2575560"/>
              <a:gd name="connsiteY10" fmla="*/ 577954 h 719869"/>
              <a:gd name="connsiteX11" fmla="*/ 981710 w 2575560"/>
              <a:gd name="connsiteY11" fmla="*/ 500484 h 719869"/>
              <a:gd name="connsiteX12" fmla="*/ 909320 w 2575560"/>
              <a:gd name="connsiteY12" fmla="*/ 420474 h 719869"/>
              <a:gd name="connsiteX13" fmla="*/ 941070 w 2575560"/>
              <a:gd name="connsiteY13" fmla="*/ 157584 h 719869"/>
              <a:gd name="connsiteX14" fmla="*/ 2136140 w 2575560"/>
              <a:gd name="connsiteY14" fmla="*/ 20424 h 719869"/>
              <a:gd name="connsiteX15" fmla="*/ 2321560 w 2575560"/>
              <a:gd name="connsiteY15" fmla="*/ 20424 h 719869"/>
              <a:gd name="connsiteX16" fmla="*/ 2321560 w 2575560"/>
              <a:gd name="connsiteY16" fmla="*/ 562714 h 719869"/>
              <a:gd name="connsiteX17" fmla="*/ 2575560 w 2575560"/>
              <a:gd name="connsiteY17" fmla="*/ 562714 h 719869"/>
              <a:gd name="connsiteX18" fmla="*/ 2575560 w 2575560"/>
              <a:gd name="connsiteY18" fmla="*/ 706224 h 719869"/>
              <a:gd name="connsiteX19" fmla="*/ 2136140 w 2575560"/>
              <a:gd name="connsiteY19" fmla="*/ 706224 h 719869"/>
              <a:gd name="connsiteX20" fmla="*/ 1346200 w 2575560"/>
              <a:gd name="connsiteY20" fmla="*/ 20424 h 719869"/>
              <a:gd name="connsiteX21" fmla="*/ 1551940 w 2575560"/>
              <a:gd name="connsiteY21" fmla="*/ 20424 h 719869"/>
              <a:gd name="connsiteX22" fmla="*/ 1648460 w 2575560"/>
              <a:gd name="connsiteY22" fmla="*/ 431904 h 719869"/>
              <a:gd name="connsiteX23" fmla="*/ 1743710 w 2575560"/>
              <a:gd name="connsiteY23" fmla="*/ 20424 h 719869"/>
              <a:gd name="connsiteX24" fmla="*/ 1950720 w 2575560"/>
              <a:gd name="connsiteY24" fmla="*/ 20424 h 719869"/>
              <a:gd name="connsiteX25" fmla="*/ 2039620 w 2575560"/>
              <a:gd name="connsiteY25" fmla="*/ 706224 h 719869"/>
              <a:gd name="connsiteX26" fmla="*/ 1846580 w 2575560"/>
              <a:gd name="connsiteY26" fmla="*/ 706224 h 719869"/>
              <a:gd name="connsiteX27" fmla="*/ 1813560 w 2575560"/>
              <a:gd name="connsiteY27" fmla="*/ 274424 h 719869"/>
              <a:gd name="connsiteX28" fmla="*/ 1723390 w 2575560"/>
              <a:gd name="connsiteY28" fmla="*/ 706224 h 719869"/>
              <a:gd name="connsiteX29" fmla="*/ 1572260 w 2575560"/>
              <a:gd name="connsiteY29" fmla="*/ 706224 h 719869"/>
              <a:gd name="connsiteX30" fmla="*/ 1483360 w 2575560"/>
              <a:gd name="connsiteY30" fmla="*/ 274424 h 719869"/>
              <a:gd name="connsiteX31" fmla="*/ 1449070 w 2575560"/>
              <a:gd name="connsiteY31" fmla="*/ 706224 h 719869"/>
              <a:gd name="connsiteX32" fmla="*/ 1257300 w 2575560"/>
              <a:gd name="connsiteY32" fmla="*/ 706224 h 719869"/>
              <a:gd name="connsiteX33" fmla="*/ 205740 w 2575560"/>
              <a:gd name="connsiteY33" fmla="*/ 20424 h 719869"/>
              <a:gd name="connsiteX34" fmla="*/ 439420 w 2575560"/>
              <a:gd name="connsiteY34" fmla="*/ 20424 h 719869"/>
              <a:gd name="connsiteX35" fmla="*/ 645160 w 2575560"/>
              <a:gd name="connsiteY35" fmla="*/ 706224 h 719869"/>
              <a:gd name="connsiteX36" fmla="*/ 439420 w 2575560"/>
              <a:gd name="connsiteY36" fmla="*/ 706224 h 719869"/>
              <a:gd name="connsiteX37" fmla="*/ 411480 w 2575560"/>
              <a:gd name="connsiteY37" fmla="*/ 583034 h 719869"/>
              <a:gd name="connsiteX38" fmla="*/ 232410 w 2575560"/>
              <a:gd name="connsiteY38" fmla="*/ 583034 h 719869"/>
              <a:gd name="connsiteX39" fmla="*/ 204470 w 2575560"/>
              <a:gd name="connsiteY39" fmla="*/ 706224 h 719869"/>
              <a:gd name="connsiteX40" fmla="*/ 0 w 2575560"/>
              <a:gd name="connsiteY40" fmla="*/ 706224 h 719869"/>
              <a:gd name="connsiteX41" fmla="*/ 994112 w 2575560"/>
              <a:gd name="connsiteY41" fmla="*/ 422 h 719869"/>
              <a:gd name="connsiteX42" fmla="*/ 1140459 w 2575560"/>
              <a:gd name="connsiteY42" fmla="*/ 34395 h 719869"/>
              <a:gd name="connsiteX43" fmla="*/ 1140459 w 2575560"/>
              <a:gd name="connsiteY43" fmla="*/ 212195 h 719869"/>
              <a:gd name="connsiteX44" fmla="*/ 701040 w 2575560"/>
              <a:gd name="connsiteY44" fmla="*/ 260455 h 719869"/>
              <a:gd name="connsiteX45" fmla="*/ 994112 w 2575560"/>
              <a:gd name="connsiteY45" fmla="*/ 422 h 719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2575560" h="719869">
                <a:moveTo>
                  <a:pt x="322580" y="171554"/>
                </a:moveTo>
                <a:lnTo>
                  <a:pt x="261620" y="452224"/>
                </a:lnTo>
                <a:lnTo>
                  <a:pt x="384810" y="452224"/>
                </a:lnTo>
                <a:close/>
                <a:moveTo>
                  <a:pt x="941070" y="157584"/>
                </a:moveTo>
                <a:cubicBezTo>
                  <a:pt x="900430" y="170284"/>
                  <a:pt x="892810" y="191874"/>
                  <a:pt x="892810" y="212194"/>
                </a:cubicBezTo>
                <a:cubicBezTo>
                  <a:pt x="892810" y="261724"/>
                  <a:pt x="955040" y="276964"/>
                  <a:pt x="998220" y="293474"/>
                </a:cubicBezTo>
                <a:cubicBezTo>
                  <a:pt x="1069340" y="320144"/>
                  <a:pt x="1195070" y="355704"/>
                  <a:pt x="1195070" y="500484"/>
                </a:cubicBezTo>
                <a:cubicBezTo>
                  <a:pt x="1195070" y="589384"/>
                  <a:pt x="1109980" y="673204"/>
                  <a:pt x="1009650" y="703684"/>
                </a:cubicBezTo>
                <a:cubicBezTo>
                  <a:pt x="885190" y="741784"/>
                  <a:pt x="763270" y="704954"/>
                  <a:pt x="687070" y="671934"/>
                </a:cubicBezTo>
                <a:lnTo>
                  <a:pt x="687070" y="506834"/>
                </a:lnTo>
                <a:cubicBezTo>
                  <a:pt x="750570" y="552554"/>
                  <a:pt x="806450" y="576684"/>
                  <a:pt x="876300" y="577954"/>
                </a:cubicBezTo>
                <a:cubicBezTo>
                  <a:pt x="918210" y="579224"/>
                  <a:pt x="981710" y="558904"/>
                  <a:pt x="981710" y="500484"/>
                </a:cubicBezTo>
                <a:cubicBezTo>
                  <a:pt x="981710" y="449684"/>
                  <a:pt x="935990" y="434444"/>
                  <a:pt x="909320" y="420474"/>
                </a:cubicBezTo>
                <a:cubicBezTo>
                  <a:pt x="758190" y="337924"/>
                  <a:pt x="803910" y="171554"/>
                  <a:pt x="941070" y="157584"/>
                </a:cubicBezTo>
                <a:close/>
                <a:moveTo>
                  <a:pt x="2136140" y="20424"/>
                </a:moveTo>
                <a:lnTo>
                  <a:pt x="2321560" y="20424"/>
                </a:lnTo>
                <a:lnTo>
                  <a:pt x="2321560" y="562714"/>
                </a:lnTo>
                <a:lnTo>
                  <a:pt x="2575560" y="562714"/>
                </a:lnTo>
                <a:lnTo>
                  <a:pt x="2575560" y="706224"/>
                </a:lnTo>
                <a:lnTo>
                  <a:pt x="2136140" y="706224"/>
                </a:lnTo>
                <a:close/>
                <a:moveTo>
                  <a:pt x="1346200" y="20424"/>
                </a:moveTo>
                <a:lnTo>
                  <a:pt x="1551940" y="20424"/>
                </a:lnTo>
                <a:lnTo>
                  <a:pt x="1648460" y="431904"/>
                </a:lnTo>
                <a:lnTo>
                  <a:pt x="1743710" y="20424"/>
                </a:lnTo>
                <a:lnTo>
                  <a:pt x="1950720" y="20424"/>
                </a:lnTo>
                <a:lnTo>
                  <a:pt x="2039620" y="706224"/>
                </a:lnTo>
                <a:lnTo>
                  <a:pt x="1846580" y="706224"/>
                </a:lnTo>
                <a:lnTo>
                  <a:pt x="1813560" y="274424"/>
                </a:lnTo>
                <a:lnTo>
                  <a:pt x="1723390" y="706224"/>
                </a:lnTo>
                <a:lnTo>
                  <a:pt x="1572260" y="706224"/>
                </a:lnTo>
                <a:lnTo>
                  <a:pt x="1483360" y="274424"/>
                </a:lnTo>
                <a:lnTo>
                  <a:pt x="1449070" y="706224"/>
                </a:lnTo>
                <a:lnTo>
                  <a:pt x="1257300" y="706224"/>
                </a:lnTo>
                <a:close/>
                <a:moveTo>
                  <a:pt x="205740" y="20424"/>
                </a:moveTo>
                <a:lnTo>
                  <a:pt x="439420" y="20424"/>
                </a:lnTo>
                <a:lnTo>
                  <a:pt x="645160" y="706224"/>
                </a:lnTo>
                <a:lnTo>
                  <a:pt x="439420" y="706224"/>
                </a:lnTo>
                <a:lnTo>
                  <a:pt x="411480" y="583034"/>
                </a:lnTo>
                <a:lnTo>
                  <a:pt x="232410" y="583034"/>
                </a:lnTo>
                <a:lnTo>
                  <a:pt x="204470" y="706224"/>
                </a:lnTo>
                <a:lnTo>
                  <a:pt x="0" y="706224"/>
                </a:lnTo>
                <a:close/>
                <a:moveTo>
                  <a:pt x="994112" y="422"/>
                </a:moveTo>
                <a:cubicBezTo>
                  <a:pt x="1046321" y="2724"/>
                  <a:pt x="1097597" y="14392"/>
                  <a:pt x="1140459" y="34395"/>
                </a:cubicBezTo>
                <a:cubicBezTo>
                  <a:pt x="1143000" y="75035"/>
                  <a:pt x="1146809" y="118215"/>
                  <a:pt x="1140459" y="212195"/>
                </a:cubicBezTo>
                <a:cubicBezTo>
                  <a:pt x="970280" y="63605"/>
                  <a:pt x="703580" y="123295"/>
                  <a:pt x="701040" y="260455"/>
                </a:cubicBezTo>
                <a:cubicBezTo>
                  <a:pt x="672465" y="70907"/>
                  <a:pt x="837486" y="-6483"/>
                  <a:pt x="994112" y="422"/>
                </a:cubicBezTo>
                <a:close/>
              </a:path>
            </a:pathLst>
          </a:custGeom>
          <a:solidFill>
            <a:srgbClr val="FFFFFF"/>
          </a:solidFill>
          <a:ln w="12700"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400">
              <a:latin typeface="Arial" panose="020B0604020202020204" pitchFamily="34" charset="0"/>
              <a:cs typeface="Arial" panose="020B0604020202020204" pitchFamily="34" charset="0"/>
            </a:endParaRPr>
          </a:p>
        </p:txBody>
      </p:sp>
      <p:grpSp>
        <p:nvGrpSpPr>
          <p:cNvPr id="46" name="Graphic 4907">
            <a:extLst>
              <a:ext uri="{FF2B5EF4-FFF2-40B4-BE49-F238E27FC236}">
                <a16:creationId xmlns:a16="http://schemas.microsoft.com/office/drawing/2014/main" id="{22AFA129-B012-46CD-AC08-0FE087D39767}"/>
              </a:ext>
            </a:extLst>
          </p:cNvPr>
          <p:cNvGrpSpPr>
            <a:grpSpLocks noChangeAspect="1"/>
          </p:cNvGrpSpPr>
          <p:nvPr>
            <p:custDataLst>
              <p:tags r:id="rId1"/>
            </p:custDataLst>
          </p:nvPr>
        </p:nvGrpSpPr>
        <p:grpSpPr bwMode="black">
          <a:xfrm>
            <a:off x="8711708" y="3175577"/>
            <a:ext cx="332692" cy="465562"/>
            <a:chOff x="24624313" y="3946220"/>
            <a:chExt cx="1065476" cy="1490999"/>
          </a:xfrm>
          <a:solidFill>
            <a:srgbClr val="FFFFFF"/>
          </a:solidFill>
        </p:grpSpPr>
        <p:sp>
          <p:nvSpPr>
            <p:cNvPr id="47" name="Vrije vorm: vorm 4910">
              <a:extLst>
                <a:ext uri="{FF2B5EF4-FFF2-40B4-BE49-F238E27FC236}">
                  <a16:creationId xmlns:a16="http://schemas.microsoft.com/office/drawing/2014/main" id="{FAC3AB7A-2583-4658-9136-BA324BD78711}"/>
                </a:ext>
              </a:extLst>
            </p:cNvPr>
            <p:cNvSpPr/>
            <p:nvPr/>
          </p:nvSpPr>
          <p:spPr bwMode="black">
            <a:xfrm>
              <a:off x="24624313" y="3946220"/>
              <a:ext cx="1065476" cy="1490999"/>
            </a:xfrm>
            <a:custGeom>
              <a:avLst/>
              <a:gdLst>
                <a:gd name="connsiteX0" fmla="*/ 967708 w 1065476"/>
                <a:gd name="connsiteY0" fmla="*/ 192139 h 1490999"/>
                <a:gd name="connsiteX1" fmla="*/ 533474 w 1065476"/>
                <a:gd name="connsiteY1" fmla="*/ 0 h 1490999"/>
                <a:gd name="connsiteX2" fmla="*/ 99239 w 1065476"/>
                <a:gd name="connsiteY2" fmla="*/ 192139 h 1490999"/>
                <a:gd name="connsiteX3" fmla="*/ 7012 w 1065476"/>
                <a:gd name="connsiteY3" fmla="*/ 534147 h 1490999"/>
                <a:gd name="connsiteX4" fmla="*/ 506574 w 1065476"/>
                <a:gd name="connsiteY4" fmla="*/ 1452571 h 1490999"/>
                <a:gd name="connsiteX5" fmla="*/ 533474 w 1065476"/>
                <a:gd name="connsiteY5" fmla="*/ 1490999 h 1490999"/>
                <a:gd name="connsiteX6" fmla="*/ 560373 w 1065476"/>
                <a:gd name="connsiteY6" fmla="*/ 1452571 h 1490999"/>
                <a:gd name="connsiteX7" fmla="*/ 1059934 w 1065476"/>
                <a:gd name="connsiteY7" fmla="*/ 534147 h 1490999"/>
                <a:gd name="connsiteX8" fmla="*/ 967708 w 1065476"/>
                <a:gd name="connsiteY8" fmla="*/ 192139 h 1490999"/>
                <a:gd name="connsiteX9" fmla="*/ 994608 w 1065476"/>
                <a:gd name="connsiteY9" fmla="*/ 522618 h 1490999"/>
                <a:gd name="connsiteX10" fmla="*/ 529631 w 1065476"/>
                <a:gd name="connsiteY10" fmla="*/ 1379559 h 1490999"/>
                <a:gd name="connsiteX11" fmla="*/ 68497 w 1065476"/>
                <a:gd name="connsiteY11" fmla="*/ 522618 h 1490999"/>
                <a:gd name="connsiteX12" fmla="*/ 145353 w 1065476"/>
                <a:gd name="connsiteY12" fmla="*/ 230567 h 1490999"/>
                <a:gd name="connsiteX13" fmla="*/ 529631 w 1065476"/>
                <a:gd name="connsiteY13" fmla="*/ 57642 h 1490999"/>
                <a:gd name="connsiteX14" fmla="*/ 913909 w 1065476"/>
                <a:gd name="connsiteY14" fmla="*/ 230567 h 1490999"/>
                <a:gd name="connsiteX15" fmla="*/ 994608 w 1065476"/>
                <a:gd name="connsiteY15" fmla="*/ 522618 h 1490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65476" h="1490999">
                  <a:moveTo>
                    <a:pt x="967708" y="192139"/>
                  </a:moveTo>
                  <a:cubicBezTo>
                    <a:pt x="867795" y="73013"/>
                    <a:pt x="702556" y="0"/>
                    <a:pt x="533474" y="0"/>
                  </a:cubicBezTo>
                  <a:cubicBezTo>
                    <a:pt x="364390" y="0"/>
                    <a:pt x="199151" y="73013"/>
                    <a:pt x="99239" y="192139"/>
                  </a:cubicBezTo>
                  <a:cubicBezTo>
                    <a:pt x="18540" y="292051"/>
                    <a:pt x="-16045" y="411178"/>
                    <a:pt x="7012" y="534147"/>
                  </a:cubicBezTo>
                  <a:cubicBezTo>
                    <a:pt x="49283" y="757028"/>
                    <a:pt x="487360" y="1425672"/>
                    <a:pt x="506574" y="1452571"/>
                  </a:cubicBezTo>
                  <a:lnTo>
                    <a:pt x="533474" y="1490999"/>
                  </a:lnTo>
                  <a:lnTo>
                    <a:pt x="560373" y="1452571"/>
                  </a:lnTo>
                  <a:cubicBezTo>
                    <a:pt x="579586" y="1421829"/>
                    <a:pt x="1021506" y="745500"/>
                    <a:pt x="1059934" y="534147"/>
                  </a:cubicBezTo>
                  <a:cubicBezTo>
                    <a:pt x="1079148" y="407335"/>
                    <a:pt x="1048406" y="288209"/>
                    <a:pt x="967708" y="192139"/>
                  </a:cubicBezTo>
                  <a:moveTo>
                    <a:pt x="994608" y="522618"/>
                  </a:moveTo>
                  <a:cubicBezTo>
                    <a:pt x="963865" y="691701"/>
                    <a:pt x="629543" y="1225847"/>
                    <a:pt x="529631" y="1379559"/>
                  </a:cubicBezTo>
                  <a:cubicBezTo>
                    <a:pt x="433561" y="1229690"/>
                    <a:pt x="99239" y="703229"/>
                    <a:pt x="68497" y="522618"/>
                  </a:cubicBezTo>
                  <a:cubicBezTo>
                    <a:pt x="45440" y="388121"/>
                    <a:pt x="95396" y="288209"/>
                    <a:pt x="145353" y="230567"/>
                  </a:cubicBezTo>
                  <a:cubicBezTo>
                    <a:pt x="233736" y="126812"/>
                    <a:pt x="379763" y="57642"/>
                    <a:pt x="529631" y="57642"/>
                  </a:cubicBezTo>
                  <a:cubicBezTo>
                    <a:pt x="679499" y="57642"/>
                    <a:pt x="825524" y="122969"/>
                    <a:pt x="913909" y="230567"/>
                  </a:cubicBezTo>
                  <a:cubicBezTo>
                    <a:pt x="967708" y="288209"/>
                    <a:pt x="1021506" y="388121"/>
                    <a:pt x="994608" y="522618"/>
                  </a:cubicBezTo>
                </a:path>
              </a:pathLst>
            </a:custGeom>
            <a:solidFill>
              <a:srgbClr val="FFFFFF"/>
            </a:solidFill>
            <a:ln w="38424" cap="flat">
              <a:noFill/>
              <a:prstDash val="solid"/>
              <a:miter/>
            </a:ln>
          </p:spPr>
          <p:txBody>
            <a:bodyPr rtlCol="0" anchor="ctr"/>
            <a:lstStyle/>
            <a:p>
              <a:endParaRPr lang="nl-NL" baseline="0">
                <a:solidFill>
                  <a:schemeClr val="bg1"/>
                </a:solidFill>
              </a:endParaRPr>
            </a:p>
          </p:txBody>
        </p:sp>
        <p:sp>
          <p:nvSpPr>
            <p:cNvPr id="54" name="Vrije vorm: vorm 4911">
              <a:extLst>
                <a:ext uri="{FF2B5EF4-FFF2-40B4-BE49-F238E27FC236}">
                  <a16:creationId xmlns:a16="http://schemas.microsoft.com/office/drawing/2014/main" id="{C71F4A9C-FE68-45F4-9759-DC7F9D688760}"/>
                </a:ext>
              </a:extLst>
            </p:cNvPr>
            <p:cNvSpPr/>
            <p:nvPr/>
          </p:nvSpPr>
          <p:spPr bwMode="black">
            <a:xfrm>
              <a:off x="24877263" y="4161416"/>
              <a:ext cx="561046" cy="561046"/>
            </a:xfrm>
            <a:custGeom>
              <a:avLst/>
              <a:gdLst>
                <a:gd name="connsiteX0" fmla="*/ 280524 w 561046"/>
                <a:gd name="connsiteY0" fmla="*/ 0 h 561046"/>
                <a:gd name="connsiteX1" fmla="*/ 0 w 561046"/>
                <a:gd name="connsiteY1" fmla="*/ 280523 h 561046"/>
                <a:gd name="connsiteX2" fmla="*/ 280524 w 561046"/>
                <a:gd name="connsiteY2" fmla="*/ 561046 h 561046"/>
                <a:gd name="connsiteX3" fmla="*/ 280524 w 561046"/>
                <a:gd name="connsiteY3" fmla="*/ 499562 h 561046"/>
                <a:gd name="connsiteX4" fmla="*/ 61485 w 561046"/>
                <a:gd name="connsiteY4" fmla="*/ 280523 h 561046"/>
                <a:gd name="connsiteX5" fmla="*/ 280524 w 561046"/>
                <a:gd name="connsiteY5" fmla="*/ 61484 h 561046"/>
                <a:gd name="connsiteX6" fmla="*/ 499562 w 561046"/>
                <a:gd name="connsiteY6" fmla="*/ 280523 h 561046"/>
                <a:gd name="connsiteX7" fmla="*/ 561046 w 561046"/>
                <a:gd name="connsiteY7" fmla="*/ 280523 h 561046"/>
                <a:gd name="connsiteX8" fmla="*/ 280524 w 561046"/>
                <a:gd name="connsiteY8" fmla="*/ 0 h 561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1046" h="561046">
                  <a:moveTo>
                    <a:pt x="280524" y="0"/>
                  </a:moveTo>
                  <a:cubicBezTo>
                    <a:pt x="122969" y="0"/>
                    <a:pt x="0" y="122969"/>
                    <a:pt x="0" y="280523"/>
                  </a:cubicBezTo>
                  <a:cubicBezTo>
                    <a:pt x="0" y="438077"/>
                    <a:pt x="122969" y="561046"/>
                    <a:pt x="280524" y="561046"/>
                  </a:cubicBezTo>
                  <a:lnTo>
                    <a:pt x="280524" y="499562"/>
                  </a:lnTo>
                  <a:cubicBezTo>
                    <a:pt x="157554" y="499562"/>
                    <a:pt x="61485" y="403492"/>
                    <a:pt x="61485" y="280523"/>
                  </a:cubicBezTo>
                  <a:cubicBezTo>
                    <a:pt x="61485" y="157554"/>
                    <a:pt x="157554" y="61484"/>
                    <a:pt x="280524" y="61484"/>
                  </a:cubicBezTo>
                  <a:cubicBezTo>
                    <a:pt x="403492" y="61484"/>
                    <a:pt x="499562" y="157554"/>
                    <a:pt x="499562" y="280523"/>
                  </a:cubicBezTo>
                  <a:lnTo>
                    <a:pt x="561046" y="280523"/>
                  </a:lnTo>
                  <a:cubicBezTo>
                    <a:pt x="561046" y="122969"/>
                    <a:pt x="438077" y="0"/>
                    <a:pt x="280524" y="0"/>
                  </a:cubicBezTo>
                </a:path>
              </a:pathLst>
            </a:custGeom>
            <a:solidFill>
              <a:srgbClr val="FFFFFF"/>
            </a:solidFill>
            <a:ln w="38424" cap="flat">
              <a:noFill/>
              <a:prstDash val="solid"/>
              <a:miter/>
            </a:ln>
          </p:spPr>
          <p:txBody>
            <a:bodyPr rtlCol="0" anchor="ctr"/>
            <a:lstStyle/>
            <a:p>
              <a:endParaRPr lang="nl-NL" baseline="0">
                <a:solidFill>
                  <a:schemeClr val="bg1"/>
                </a:solidFill>
              </a:endParaRPr>
            </a:p>
          </p:txBody>
        </p:sp>
      </p:grpSp>
      <p:grpSp>
        <p:nvGrpSpPr>
          <p:cNvPr id="55" name="Graphic 4907">
            <a:extLst>
              <a:ext uri="{FF2B5EF4-FFF2-40B4-BE49-F238E27FC236}">
                <a16:creationId xmlns:a16="http://schemas.microsoft.com/office/drawing/2014/main" id="{CB81D5B0-8EBA-4ADA-B97C-1B547263B214}"/>
              </a:ext>
            </a:extLst>
          </p:cNvPr>
          <p:cNvGrpSpPr>
            <a:grpSpLocks noChangeAspect="1"/>
          </p:cNvGrpSpPr>
          <p:nvPr>
            <p:custDataLst>
              <p:tags r:id="rId2"/>
            </p:custDataLst>
          </p:nvPr>
        </p:nvGrpSpPr>
        <p:grpSpPr bwMode="black">
          <a:xfrm>
            <a:off x="4967227" y="3167263"/>
            <a:ext cx="379973" cy="465563"/>
            <a:chOff x="8107365" y="4049975"/>
            <a:chExt cx="1125934" cy="1379558"/>
          </a:xfrm>
          <a:solidFill>
            <a:srgbClr val="FFFFFF"/>
          </a:solidFill>
        </p:grpSpPr>
        <p:sp>
          <p:nvSpPr>
            <p:cNvPr id="56" name="Vrije vorm: vorm 4913">
              <a:extLst>
                <a:ext uri="{FF2B5EF4-FFF2-40B4-BE49-F238E27FC236}">
                  <a16:creationId xmlns:a16="http://schemas.microsoft.com/office/drawing/2014/main" id="{D1255CF1-ACFC-4C77-8569-E24B7172CB4D}"/>
                </a:ext>
              </a:extLst>
            </p:cNvPr>
            <p:cNvSpPr/>
            <p:nvPr/>
          </p:nvSpPr>
          <p:spPr bwMode="black">
            <a:xfrm>
              <a:off x="8295662" y="4049975"/>
              <a:ext cx="753185" cy="753185"/>
            </a:xfrm>
            <a:custGeom>
              <a:avLst/>
              <a:gdLst>
                <a:gd name="connsiteX0" fmla="*/ 376593 w 753185"/>
                <a:gd name="connsiteY0" fmla="*/ 753185 h 753185"/>
                <a:gd name="connsiteX1" fmla="*/ 0 w 753185"/>
                <a:gd name="connsiteY1" fmla="*/ 376593 h 753185"/>
                <a:gd name="connsiteX2" fmla="*/ 376593 w 753185"/>
                <a:gd name="connsiteY2" fmla="*/ 0 h 753185"/>
                <a:gd name="connsiteX3" fmla="*/ 753185 w 753185"/>
                <a:gd name="connsiteY3" fmla="*/ 376593 h 753185"/>
                <a:gd name="connsiteX4" fmla="*/ 376593 w 753185"/>
                <a:gd name="connsiteY4" fmla="*/ 753185 h 753185"/>
                <a:gd name="connsiteX5" fmla="*/ 376593 w 753185"/>
                <a:gd name="connsiteY5" fmla="*/ 65327 h 753185"/>
                <a:gd name="connsiteX6" fmla="*/ 65327 w 753185"/>
                <a:gd name="connsiteY6" fmla="*/ 376593 h 753185"/>
                <a:gd name="connsiteX7" fmla="*/ 376593 w 753185"/>
                <a:gd name="connsiteY7" fmla="*/ 687858 h 753185"/>
                <a:gd name="connsiteX8" fmla="*/ 687858 w 753185"/>
                <a:gd name="connsiteY8" fmla="*/ 376593 h 753185"/>
                <a:gd name="connsiteX9" fmla="*/ 376593 w 753185"/>
                <a:gd name="connsiteY9" fmla="*/ 65327 h 753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3185" h="753185">
                  <a:moveTo>
                    <a:pt x="376593" y="753185"/>
                  </a:moveTo>
                  <a:cubicBezTo>
                    <a:pt x="169082" y="753185"/>
                    <a:pt x="0" y="584103"/>
                    <a:pt x="0" y="376593"/>
                  </a:cubicBezTo>
                  <a:cubicBezTo>
                    <a:pt x="0" y="169082"/>
                    <a:pt x="169082" y="0"/>
                    <a:pt x="376593" y="0"/>
                  </a:cubicBezTo>
                  <a:cubicBezTo>
                    <a:pt x="584103" y="0"/>
                    <a:pt x="753185" y="169082"/>
                    <a:pt x="753185" y="376593"/>
                  </a:cubicBezTo>
                  <a:cubicBezTo>
                    <a:pt x="753185" y="584103"/>
                    <a:pt x="584103" y="753185"/>
                    <a:pt x="376593" y="753185"/>
                  </a:cubicBezTo>
                  <a:moveTo>
                    <a:pt x="376593" y="65327"/>
                  </a:moveTo>
                  <a:cubicBezTo>
                    <a:pt x="203667" y="65327"/>
                    <a:pt x="65327" y="207510"/>
                    <a:pt x="65327" y="376593"/>
                  </a:cubicBezTo>
                  <a:cubicBezTo>
                    <a:pt x="65327" y="549518"/>
                    <a:pt x="207510" y="687858"/>
                    <a:pt x="376593" y="687858"/>
                  </a:cubicBezTo>
                  <a:cubicBezTo>
                    <a:pt x="545675" y="687858"/>
                    <a:pt x="687858" y="545675"/>
                    <a:pt x="687858" y="376593"/>
                  </a:cubicBezTo>
                  <a:cubicBezTo>
                    <a:pt x="687858" y="207510"/>
                    <a:pt x="549518" y="65327"/>
                    <a:pt x="376593" y="65327"/>
                  </a:cubicBezTo>
                </a:path>
              </a:pathLst>
            </a:custGeom>
            <a:solidFill>
              <a:srgbClr val="FFFFFF"/>
            </a:solidFill>
            <a:ln w="38424" cap="flat">
              <a:noFill/>
              <a:prstDash val="solid"/>
              <a:miter/>
            </a:ln>
          </p:spPr>
          <p:txBody>
            <a:bodyPr rtlCol="0" anchor="ctr"/>
            <a:lstStyle/>
            <a:p>
              <a:endParaRPr lang="nl-NL"/>
            </a:p>
          </p:txBody>
        </p:sp>
        <p:sp>
          <p:nvSpPr>
            <p:cNvPr id="57" name="Vrije vorm: vorm 4914">
              <a:extLst>
                <a:ext uri="{FF2B5EF4-FFF2-40B4-BE49-F238E27FC236}">
                  <a16:creationId xmlns:a16="http://schemas.microsoft.com/office/drawing/2014/main" id="{D5E9E5AC-F91B-4A84-8FE5-924686616EF7}"/>
                </a:ext>
              </a:extLst>
            </p:cNvPr>
            <p:cNvSpPr/>
            <p:nvPr/>
          </p:nvSpPr>
          <p:spPr bwMode="black">
            <a:xfrm>
              <a:off x="8107365" y="4868487"/>
              <a:ext cx="1125934" cy="561046"/>
            </a:xfrm>
            <a:custGeom>
              <a:avLst/>
              <a:gdLst>
                <a:gd name="connsiteX0" fmla="*/ 1125935 w 1125934"/>
                <a:gd name="connsiteY0" fmla="*/ 561046 h 561046"/>
                <a:gd name="connsiteX1" fmla="*/ 1064451 w 1125934"/>
                <a:gd name="connsiteY1" fmla="*/ 561046 h 561046"/>
                <a:gd name="connsiteX2" fmla="*/ 1064451 w 1125934"/>
                <a:gd name="connsiteY2" fmla="*/ 61484 h 561046"/>
                <a:gd name="connsiteX3" fmla="*/ 61485 w 1125934"/>
                <a:gd name="connsiteY3" fmla="*/ 61484 h 561046"/>
                <a:gd name="connsiteX4" fmla="*/ 61485 w 1125934"/>
                <a:gd name="connsiteY4" fmla="*/ 561046 h 561046"/>
                <a:gd name="connsiteX5" fmla="*/ 0 w 1125934"/>
                <a:gd name="connsiteY5" fmla="*/ 561046 h 561046"/>
                <a:gd name="connsiteX6" fmla="*/ 0 w 1125934"/>
                <a:gd name="connsiteY6" fmla="*/ 0 h 561046"/>
                <a:gd name="connsiteX7" fmla="*/ 1125935 w 1125934"/>
                <a:gd name="connsiteY7" fmla="*/ 0 h 561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5934" h="561046">
                  <a:moveTo>
                    <a:pt x="1125935" y="561046"/>
                  </a:moveTo>
                  <a:lnTo>
                    <a:pt x="1064451" y="561046"/>
                  </a:lnTo>
                  <a:lnTo>
                    <a:pt x="1064451" y="61484"/>
                  </a:lnTo>
                  <a:lnTo>
                    <a:pt x="61485" y="61484"/>
                  </a:lnTo>
                  <a:lnTo>
                    <a:pt x="61485" y="561046"/>
                  </a:lnTo>
                  <a:lnTo>
                    <a:pt x="0" y="561046"/>
                  </a:lnTo>
                  <a:lnTo>
                    <a:pt x="0" y="0"/>
                  </a:lnTo>
                  <a:lnTo>
                    <a:pt x="1125935" y="0"/>
                  </a:lnTo>
                  <a:close/>
                </a:path>
              </a:pathLst>
            </a:custGeom>
            <a:solidFill>
              <a:srgbClr val="FFFFFF"/>
            </a:solidFill>
            <a:ln w="38424" cap="flat">
              <a:noFill/>
              <a:prstDash val="solid"/>
              <a:miter/>
            </a:ln>
          </p:spPr>
          <p:txBody>
            <a:bodyPr rtlCol="0" anchor="ctr"/>
            <a:lstStyle/>
            <a:p>
              <a:endParaRPr lang="nl-NL"/>
            </a:p>
          </p:txBody>
        </p:sp>
      </p:grpSp>
      <p:sp>
        <p:nvSpPr>
          <p:cNvPr id="6" name="Firstname Lastname">
            <a:extLst>
              <a:ext uri="{FF2B5EF4-FFF2-40B4-BE49-F238E27FC236}">
                <a16:creationId xmlns:a16="http://schemas.microsoft.com/office/drawing/2014/main" id="{411E9401-EC09-478E-A9B1-7F39EE0E145C}"/>
              </a:ext>
            </a:extLst>
          </p:cNvPr>
          <p:cNvSpPr>
            <a:spLocks noGrp="1"/>
          </p:cNvSpPr>
          <p:nvPr>
            <p:ph type="body" sz="quarter" idx="15" hasCustomPrompt="1"/>
          </p:nvPr>
        </p:nvSpPr>
        <p:spPr>
          <a:xfrm>
            <a:off x="5564109" y="3314653"/>
            <a:ext cx="2310293" cy="175433"/>
          </a:xfrm>
        </p:spPr>
        <p:txBody>
          <a:bodyPr/>
          <a:lstStyle>
            <a:lvl1pPr>
              <a:defRPr sz="1200" b="1" i="0" baseline="0">
                <a:solidFill>
                  <a:schemeClr val="bg1"/>
                </a:solidFill>
              </a:defRPr>
            </a:lvl1pPr>
            <a:lvl2pPr>
              <a:defRPr sz="1200" baseline="0">
                <a:solidFill>
                  <a:schemeClr val="bg1"/>
                </a:solidFill>
              </a:defRPr>
            </a:lvl2pPr>
            <a:lvl3pPr>
              <a:defRPr sz="1200" baseline="0">
                <a:solidFill>
                  <a:schemeClr val="bg1"/>
                </a:solidFill>
              </a:defRPr>
            </a:lvl3pPr>
            <a:lvl4pPr>
              <a:defRPr sz="1200" baseline="0">
                <a:solidFill>
                  <a:schemeClr val="bg1"/>
                </a:solidFill>
              </a:defRPr>
            </a:lvl4pPr>
            <a:lvl5pPr>
              <a:defRPr sz="1200" baseline="0">
                <a:solidFill>
                  <a:schemeClr val="bg1"/>
                </a:solidFill>
              </a:defRPr>
            </a:lvl5pPr>
          </a:lstStyle>
          <a:p>
            <a:pPr lvl="0"/>
            <a:r>
              <a:rPr lang="en-US" err="1"/>
              <a:t>Firstname</a:t>
            </a:r>
            <a:r>
              <a:rPr lang="en-US"/>
              <a:t> </a:t>
            </a:r>
            <a:r>
              <a:rPr lang="en-US" err="1"/>
              <a:t>Lastname</a:t>
            </a:r>
            <a:endParaRPr lang="en-US"/>
          </a:p>
        </p:txBody>
      </p:sp>
      <p:sp>
        <p:nvSpPr>
          <p:cNvPr id="8" name="Position and Title">
            <a:extLst>
              <a:ext uri="{FF2B5EF4-FFF2-40B4-BE49-F238E27FC236}">
                <a16:creationId xmlns:a16="http://schemas.microsoft.com/office/drawing/2014/main" id="{AA8E0F45-751A-4330-8A52-962E992533A4}"/>
              </a:ext>
            </a:extLst>
          </p:cNvPr>
          <p:cNvSpPr>
            <a:spLocks noGrp="1"/>
          </p:cNvSpPr>
          <p:nvPr>
            <p:ph type="body" sz="quarter" idx="16" hasCustomPrompt="1"/>
          </p:nvPr>
        </p:nvSpPr>
        <p:spPr>
          <a:xfrm>
            <a:off x="5565751" y="3495097"/>
            <a:ext cx="2308247" cy="175433"/>
          </a:xfrm>
        </p:spPr>
        <p:txBody>
          <a:bodyPr/>
          <a:lstStyle>
            <a:lvl1pPr>
              <a:defRPr sz="1200" b="1" i="0" baseline="0">
                <a:solidFill>
                  <a:schemeClr val="bg1"/>
                </a:solidFill>
              </a:defRPr>
            </a:lvl1pPr>
            <a:lvl2pPr>
              <a:defRPr sz="1200" baseline="0">
                <a:solidFill>
                  <a:schemeClr val="bg1"/>
                </a:solidFill>
              </a:defRPr>
            </a:lvl2pPr>
            <a:lvl3pPr>
              <a:defRPr sz="1200" baseline="0">
                <a:solidFill>
                  <a:schemeClr val="bg1"/>
                </a:solidFill>
              </a:defRPr>
            </a:lvl3pPr>
            <a:lvl4pPr>
              <a:defRPr sz="1200" baseline="0">
                <a:solidFill>
                  <a:schemeClr val="bg1"/>
                </a:solidFill>
              </a:defRPr>
            </a:lvl4pPr>
            <a:lvl5pPr>
              <a:defRPr sz="1200" baseline="0">
                <a:solidFill>
                  <a:schemeClr val="bg1"/>
                </a:solidFill>
              </a:defRPr>
            </a:lvl5pPr>
          </a:lstStyle>
          <a:p>
            <a:pPr lvl="0"/>
            <a:r>
              <a:rPr lang="en-US"/>
              <a:t>Position and Title</a:t>
            </a:r>
          </a:p>
        </p:txBody>
      </p:sp>
      <p:sp>
        <p:nvSpPr>
          <p:cNvPr id="10" name="Telephone">
            <a:extLst>
              <a:ext uri="{FF2B5EF4-FFF2-40B4-BE49-F238E27FC236}">
                <a16:creationId xmlns:a16="http://schemas.microsoft.com/office/drawing/2014/main" id="{3D171C7F-54D2-4D60-BCFF-93803838E6A1}"/>
              </a:ext>
            </a:extLst>
          </p:cNvPr>
          <p:cNvSpPr>
            <a:spLocks noGrp="1"/>
          </p:cNvSpPr>
          <p:nvPr>
            <p:ph type="body" sz="quarter" idx="17" hasCustomPrompt="1"/>
          </p:nvPr>
        </p:nvSpPr>
        <p:spPr>
          <a:xfrm>
            <a:off x="5565752" y="4033929"/>
            <a:ext cx="2649894" cy="175434"/>
          </a:xfrm>
        </p:spPr>
        <p:txBody>
          <a:bodyPr/>
          <a:lstStyle>
            <a:lvl1pPr>
              <a:defRPr sz="1200" baseline="0">
                <a:solidFill>
                  <a:schemeClr val="bg1"/>
                </a:solidFill>
              </a:defRPr>
            </a:lvl1pPr>
            <a:lvl2pPr>
              <a:defRPr sz="1200" baseline="0">
                <a:solidFill>
                  <a:schemeClr val="bg1"/>
                </a:solidFill>
              </a:defRPr>
            </a:lvl2pPr>
            <a:lvl3pPr>
              <a:defRPr sz="1200" baseline="0">
                <a:solidFill>
                  <a:schemeClr val="bg1"/>
                </a:solidFill>
              </a:defRPr>
            </a:lvl3pPr>
            <a:lvl4pPr>
              <a:defRPr sz="1200" baseline="0">
                <a:solidFill>
                  <a:schemeClr val="bg1"/>
                </a:solidFill>
              </a:defRPr>
            </a:lvl4pPr>
            <a:lvl5pPr>
              <a:defRPr sz="1200" baseline="0">
                <a:solidFill>
                  <a:schemeClr val="bg1"/>
                </a:solidFill>
              </a:defRPr>
            </a:lvl5pPr>
          </a:lstStyle>
          <a:p>
            <a:pPr lvl="0" defTabSz="374400">
              <a:lnSpc>
                <a:spcPct val="95000"/>
              </a:lnSpc>
              <a:spcAft>
                <a:spcPts val="0"/>
              </a:spcAft>
            </a:pPr>
            <a:r>
              <a:rPr lang="en-US" sz="1200" b="1" baseline="0">
                <a:solidFill>
                  <a:schemeClr val="bg1"/>
                </a:solidFill>
              </a:rPr>
              <a:t>+31 12 3456 7890</a:t>
            </a:r>
          </a:p>
        </p:txBody>
      </p:sp>
      <p:sp>
        <p:nvSpPr>
          <p:cNvPr id="13" name="Email">
            <a:extLst>
              <a:ext uri="{FF2B5EF4-FFF2-40B4-BE49-F238E27FC236}">
                <a16:creationId xmlns:a16="http://schemas.microsoft.com/office/drawing/2014/main" id="{0D64B803-F1AC-4FE0-A130-F5E7BB46B02C}"/>
              </a:ext>
            </a:extLst>
          </p:cNvPr>
          <p:cNvSpPr>
            <a:spLocks noGrp="1"/>
          </p:cNvSpPr>
          <p:nvPr>
            <p:ph type="body" sz="quarter" idx="18" hasCustomPrompt="1"/>
          </p:nvPr>
        </p:nvSpPr>
        <p:spPr>
          <a:xfrm>
            <a:off x="5565751" y="4209364"/>
            <a:ext cx="2649887" cy="202436"/>
          </a:xfrm>
        </p:spPr>
        <p:txBody>
          <a:bodyPr/>
          <a:lstStyle>
            <a:lvl1pPr>
              <a:defRPr sz="1200" b="1" i="0" baseline="0">
                <a:solidFill>
                  <a:schemeClr val="bg1"/>
                </a:solidFill>
              </a:defRPr>
            </a:lvl1pPr>
            <a:lvl2pPr>
              <a:defRPr sz="1200" b="1" i="0" baseline="0">
                <a:solidFill>
                  <a:schemeClr val="bg1"/>
                </a:solidFill>
              </a:defRPr>
            </a:lvl2pPr>
            <a:lvl3pPr>
              <a:defRPr sz="1200" b="1" i="0" baseline="0">
                <a:solidFill>
                  <a:schemeClr val="bg1"/>
                </a:solidFill>
              </a:defRPr>
            </a:lvl3pPr>
            <a:lvl4pPr>
              <a:defRPr sz="1200" b="1" i="0" baseline="0">
                <a:solidFill>
                  <a:schemeClr val="bg1"/>
                </a:solidFill>
              </a:defRPr>
            </a:lvl4pPr>
            <a:lvl5pPr>
              <a:defRPr sz="1200" b="1" i="0" baseline="0">
                <a:solidFill>
                  <a:schemeClr val="bg1"/>
                </a:solidFill>
              </a:defRPr>
            </a:lvl5pPr>
          </a:lstStyle>
          <a:p>
            <a:pPr defTabSz="374400">
              <a:lnSpc>
                <a:spcPct val="95000"/>
              </a:lnSpc>
              <a:spcAft>
                <a:spcPts val="0"/>
              </a:spcAft>
            </a:pPr>
            <a:r>
              <a:rPr lang="en-US" sz="1200" b="1" baseline="0">
                <a:solidFill>
                  <a:schemeClr val="bg1"/>
                </a:solidFill>
              </a:rPr>
              <a:t>firstname.lastname@asml.com</a:t>
            </a:r>
          </a:p>
        </p:txBody>
      </p:sp>
      <p:sp>
        <p:nvSpPr>
          <p:cNvPr id="15" name="Location">
            <a:extLst>
              <a:ext uri="{FF2B5EF4-FFF2-40B4-BE49-F238E27FC236}">
                <a16:creationId xmlns:a16="http://schemas.microsoft.com/office/drawing/2014/main" id="{D42C81F4-24AA-4A92-BC47-EAB39A43102D}"/>
              </a:ext>
            </a:extLst>
          </p:cNvPr>
          <p:cNvSpPr>
            <a:spLocks noGrp="1"/>
          </p:cNvSpPr>
          <p:nvPr>
            <p:ph type="body" sz="quarter" idx="19" hasCustomPrompt="1"/>
          </p:nvPr>
        </p:nvSpPr>
        <p:spPr>
          <a:xfrm>
            <a:off x="9293912" y="3316706"/>
            <a:ext cx="2324084" cy="175433"/>
          </a:xfrm>
        </p:spPr>
        <p:txBody>
          <a:bodyPr/>
          <a:lstStyle>
            <a:lvl1pPr>
              <a:defRPr sz="1200" b="1" i="0" baseline="0">
                <a:solidFill>
                  <a:schemeClr val="bg1"/>
                </a:solidFill>
              </a:defRPr>
            </a:lvl1pPr>
            <a:lvl2pPr>
              <a:defRPr sz="1200" b="1" i="0" baseline="0">
                <a:solidFill>
                  <a:schemeClr val="bg1"/>
                </a:solidFill>
              </a:defRPr>
            </a:lvl2pPr>
            <a:lvl3pPr>
              <a:defRPr sz="1200" b="1" i="0" baseline="0">
                <a:solidFill>
                  <a:schemeClr val="bg1"/>
                </a:solidFill>
              </a:defRPr>
            </a:lvl3pPr>
            <a:lvl4pPr>
              <a:defRPr sz="1200" b="1" i="0" baseline="0">
                <a:solidFill>
                  <a:schemeClr val="bg1"/>
                </a:solidFill>
              </a:defRPr>
            </a:lvl4pPr>
            <a:lvl5pPr>
              <a:defRPr sz="1200" b="1" i="0" baseline="0">
                <a:solidFill>
                  <a:schemeClr val="bg1"/>
                </a:solidFill>
              </a:defRPr>
            </a:lvl5pPr>
          </a:lstStyle>
          <a:p>
            <a:pPr lvl="0"/>
            <a:r>
              <a:rPr lang="en-US"/>
              <a:t>Location</a:t>
            </a:r>
          </a:p>
          <a:p>
            <a:pPr lvl="1"/>
            <a:endParaRPr lang="en-US"/>
          </a:p>
        </p:txBody>
      </p:sp>
      <p:sp>
        <p:nvSpPr>
          <p:cNvPr id="5" name="Date Placeholder 4" hidden="1">
            <a:extLst>
              <a:ext uri="{FF2B5EF4-FFF2-40B4-BE49-F238E27FC236}">
                <a16:creationId xmlns:a16="http://schemas.microsoft.com/office/drawing/2014/main" id="{D709E070-026E-4274-AAE0-13E74DB36012}"/>
              </a:ext>
            </a:extLst>
          </p:cNvPr>
          <p:cNvSpPr>
            <a:spLocks noGrp="1"/>
          </p:cNvSpPr>
          <p:nvPr>
            <p:ph type="dt" sz="half" idx="20"/>
          </p:nvPr>
        </p:nvSpPr>
        <p:spPr/>
        <p:txBody>
          <a:bodyPr/>
          <a:lstStyle>
            <a:lvl1pPr>
              <a:defRPr>
                <a:noFill/>
              </a:defRPr>
            </a:lvl1pPr>
          </a:lstStyle>
          <a:p>
            <a:pPr>
              <a:lnSpc>
                <a:spcPct val="110000"/>
              </a:lnSpc>
              <a:spcAft>
                <a:spcPts val="0"/>
              </a:spcAft>
            </a:pPr>
            <a:r>
              <a:rPr lang="en-US"/>
              <a:t>Month Day, Year</a:t>
            </a:r>
          </a:p>
        </p:txBody>
      </p:sp>
      <p:sp>
        <p:nvSpPr>
          <p:cNvPr id="7" name="Footer Placeholder 6" hidden="1">
            <a:extLst>
              <a:ext uri="{FF2B5EF4-FFF2-40B4-BE49-F238E27FC236}">
                <a16:creationId xmlns:a16="http://schemas.microsoft.com/office/drawing/2014/main" id="{C805A902-97AB-47D4-B6F2-D811B996FF19}"/>
              </a:ext>
            </a:extLst>
          </p:cNvPr>
          <p:cNvSpPr>
            <a:spLocks noGrp="1"/>
          </p:cNvSpPr>
          <p:nvPr>
            <p:ph type="ftr" sz="quarter" idx="21"/>
          </p:nvPr>
        </p:nvSpPr>
        <p:spPr/>
        <p:txBody>
          <a:bodyPr/>
          <a:lstStyle>
            <a:lvl1pPr>
              <a:defRPr>
                <a:noFill/>
              </a:defRPr>
            </a:lvl1pPr>
          </a:lstStyle>
          <a:p>
            <a:pPr>
              <a:lnSpc>
                <a:spcPct val="110000"/>
              </a:lnSpc>
              <a:spcAft>
                <a:spcPts val="0"/>
              </a:spcAft>
            </a:pPr>
            <a:r>
              <a:rPr lang="en-US"/>
              <a:t> </a:t>
            </a:r>
          </a:p>
        </p:txBody>
      </p:sp>
      <p:sp>
        <p:nvSpPr>
          <p:cNvPr id="9" name="Slide Number Placeholder 8" hidden="1">
            <a:extLst>
              <a:ext uri="{FF2B5EF4-FFF2-40B4-BE49-F238E27FC236}">
                <a16:creationId xmlns:a16="http://schemas.microsoft.com/office/drawing/2014/main" id="{2C93483A-7A5D-4EC0-B723-E000C7C69E30}"/>
              </a:ext>
            </a:extLst>
          </p:cNvPr>
          <p:cNvSpPr>
            <a:spLocks noGrp="1"/>
          </p:cNvSpPr>
          <p:nvPr>
            <p:ph type="sldNum" sz="quarter" idx="22"/>
          </p:nvPr>
        </p:nvSpPr>
        <p:spPr>
          <a:xfrm>
            <a:off x="11431200" y="6518273"/>
            <a:ext cx="655199" cy="139701"/>
          </a:xfrm>
          <a:prstGeom prst="rect">
            <a:avLst/>
          </a:prstGeom>
        </p:spPr>
        <p:txBody>
          <a:bodyPr/>
          <a:lstStyle>
            <a:lvl1pPr>
              <a:defRPr>
                <a:noFill/>
              </a:defRPr>
            </a:lvl1pPr>
          </a:lstStyle>
          <a:p>
            <a:pPr algn="r">
              <a:lnSpc>
                <a:spcPct val="110000"/>
              </a:lnSpc>
              <a:spcAft>
                <a:spcPts val="0"/>
              </a:spcAft>
            </a:pPr>
            <a:fld id="{A2218858-49EA-4BF8-8EFE-B88A4580565A}" type="slidenum">
              <a:rPr lang="en-US"/>
              <a:pPr algn="r">
                <a:lnSpc>
                  <a:spcPct val="110000"/>
                </a:lnSpc>
                <a:spcAft>
                  <a:spcPts val="0"/>
                </a:spcAft>
              </a:pPr>
              <a:t>‹#›</a:t>
            </a:fld>
            <a:endParaRPr lang="en-US"/>
          </a:p>
        </p:txBody>
      </p:sp>
    </p:spTree>
    <p:extLst>
      <p:ext uri="{BB962C8B-B14F-4D97-AF65-F5344CB8AC3E}">
        <p14:creationId xmlns:p14="http://schemas.microsoft.com/office/powerpoint/2010/main" val="3267271078"/>
      </p:ext>
    </p:extLst>
  </p:cSld>
  <p:clrMapOvr>
    <a:overrideClrMapping bg1="lt1" tx1="dk1" bg2="lt2" tx2="dk2" accent1="accent1" accent2="accent2" accent3="accent3" accent4="accent4" accent5="accent5" accent6="accent6" hlink="hlink" folHlink="folHlink"/>
  </p:clrMapOvr>
  <p:hf hdr="0"/>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Slide 2" preserve="1" userDrawn="1">
  <p:cSld name="Title Slide 2">
    <p:bg>
      <p:bgPr>
        <a:gradFill>
          <a:gsLst>
            <a:gs pos="99000">
              <a:srgbClr val="00A3E0"/>
            </a:gs>
            <a:gs pos="1000">
              <a:srgbClr val="10069F"/>
            </a:gs>
          </a:gsLst>
          <a:lin ang="9060000" scaled="0"/>
        </a:gradFill>
        <a:effectLst/>
      </p:bgPr>
    </p:bg>
    <p:spTree>
      <p:nvGrpSpPr>
        <p:cNvPr id="1" name=""/>
        <p:cNvGrpSpPr/>
        <p:nvPr/>
      </p:nvGrpSpPr>
      <p:grpSpPr>
        <a:xfrm>
          <a:off x="0" y="0"/>
          <a:ext cx="0" cy="0"/>
          <a:chOff x="0" y="0"/>
          <a:chExt cx="0" cy="0"/>
        </a:xfrm>
      </p:grpSpPr>
      <p:sp useBgFill="1">
        <p:nvSpPr>
          <p:cNvPr id="51" name="Hide background Logo">
            <a:extLst>
              <a:ext uri="{FF2B5EF4-FFF2-40B4-BE49-F238E27FC236}">
                <a16:creationId xmlns:a16="http://schemas.microsoft.com/office/drawing/2014/main" id="{78140037-05AE-4719-ADE1-27B81AE5C796}"/>
              </a:ext>
            </a:extLst>
          </p:cNvPr>
          <p:cNvSpPr/>
          <p:nvPr userDrawn="1"/>
        </p:nvSpPr>
        <p:spPr>
          <a:xfrm>
            <a:off x="339600" y="6471000"/>
            <a:ext cx="748800" cy="280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ooter Placeholder (hidden)">
            <a:extLst>
              <a:ext uri="{FF2B5EF4-FFF2-40B4-BE49-F238E27FC236}">
                <a16:creationId xmlns:a16="http://schemas.microsoft.com/office/drawing/2014/main" id="{E59104A9-6371-4B6E-ADB0-1BC485D2DE73}"/>
              </a:ext>
            </a:extLst>
          </p:cNvPr>
          <p:cNvSpPr>
            <a:spLocks noGrp="1"/>
          </p:cNvSpPr>
          <p:nvPr>
            <p:ph type="ftr" sz="quarter" idx="9"/>
          </p:nvPr>
        </p:nvSpPr>
        <p:spPr>
          <a:xfrm>
            <a:off x="12182947" y="6848947"/>
            <a:ext cx="0" cy="0"/>
          </a:xfrm>
          <a:prstGeom prst="rect">
            <a:avLst/>
          </a:prstGeom>
        </p:spPr>
        <p:txBody>
          <a:bodyPr/>
          <a:lstStyle>
            <a:lvl1pPr algn="r">
              <a:defRPr>
                <a:noFill/>
              </a:defRPr>
            </a:lvl1pPr>
          </a:lstStyle>
          <a:p>
            <a:r>
              <a:rPr lang="en-US"/>
              <a:t> </a:t>
            </a:r>
          </a:p>
        </p:txBody>
      </p:sp>
      <p:sp>
        <p:nvSpPr>
          <p:cNvPr id="10" name="Slide Number Placeholder (hidden)">
            <a:extLst>
              <a:ext uri="{FF2B5EF4-FFF2-40B4-BE49-F238E27FC236}">
                <a16:creationId xmlns:a16="http://schemas.microsoft.com/office/drawing/2014/main" id="{03B6870E-CF8C-4EED-BB0D-66F9991BDBC8}"/>
              </a:ext>
            </a:extLst>
          </p:cNvPr>
          <p:cNvSpPr>
            <a:spLocks noGrp="1"/>
          </p:cNvSpPr>
          <p:nvPr>
            <p:ph type="sldNum" sz="quarter" idx="10"/>
          </p:nvPr>
        </p:nvSpPr>
        <p:spPr>
          <a:xfrm>
            <a:off x="12182947" y="6848947"/>
            <a:ext cx="0" cy="0"/>
          </a:xfrm>
          <a:prstGeom prst="rect">
            <a:avLst/>
          </a:prstGeom>
        </p:spPr>
        <p:txBody>
          <a:bodyPr/>
          <a:lstStyle>
            <a:lvl1pPr algn="r">
              <a:defRPr>
                <a:noFill/>
              </a:defRPr>
            </a:lvl1pPr>
          </a:lstStyle>
          <a:p>
            <a:fld id="{A2218858-49EA-4BF8-8EFE-B88A4580565A}" type="slidenum">
              <a:rPr lang="en-US"/>
              <a:pPr/>
              <a:t>‹#›</a:t>
            </a:fld>
            <a:endParaRPr lang="en-US"/>
          </a:p>
        </p:txBody>
      </p:sp>
      <p:sp>
        <p:nvSpPr>
          <p:cNvPr id="60" name="Picture Placeholder 59">
            <a:extLst>
              <a:ext uri="{FF2B5EF4-FFF2-40B4-BE49-F238E27FC236}">
                <a16:creationId xmlns:a16="http://schemas.microsoft.com/office/drawing/2014/main" id="{28724634-FC2F-49E4-BF14-FA465D8DEE7B}"/>
              </a:ext>
            </a:extLst>
          </p:cNvPr>
          <p:cNvSpPr>
            <a:spLocks noGrp="1"/>
          </p:cNvSpPr>
          <p:nvPr>
            <p:ph type="pic" sz="quarter" idx="31" hasCustomPrompt="1"/>
          </p:nvPr>
        </p:nvSpPr>
        <p:spPr>
          <a:xfrm>
            <a:off x="0" y="0"/>
            <a:ext cx="12192000" cy="6858000"/>
          </a:xfrm>
          <a:custGeom>
            <a:avLst/>
            <a:gdLst>
              <a:gd name="connsiteX0" fmla="*/ 8067950 w 12192000"/>
              <a:gd name="connsiteY0" fmla="*/ 5120150 h 6858000"/>
              <a:gd name="connsiteX1" fmla="*/ 12192000 w 12192000"/>
              <a:gd name="connsiteY1" fmla="*/ 5120150 h 6858000"/>
              <a:gd name="connsiteX2" fmla="*/ 12192000 w 12192000"/>
              <a:gd name="connsiteY2" fmla="*/ 6858000 h 6858000"/>
              <a:gd name="connsiteX3" fmla="*/ 8067950 w 12192000"/>
              <a:gd name="connsiteY3" fmla="*/ 6858000 h 6858000"/>
              <a:gd name="connsiteX4" fmla="*/ 0 w 12192000"/>
              <a:gd name="connsiteY4" fmla="*/ 5120150 h 6858000"/>
              <a:gd name="connsiteX5" fmla="*/ 8061600 w 12192000"/>
              <a:gd name="connsiteY5" fmla="*/ 5120150 h 6858000"/>
              <a:gd name="connsiteX6" fmla="*/ 8061600 w 12192000"/>
              <a:gd name="connsiteY6" fmla="*/ 6858000 h 6858000"/>
              <a:gd name="connsiteX7" fmla="*/ 0 w 12192000"/>
              <a:gd name="connsiteY7" fmla="*/ 6858000 h 6858000"/>
              <a:gd name="connsiteX8" fmla="*/ 8067950 w 12192000"/>
              <a:gd name="connsiteY8" fmla="*/ 0 h 6858000"/>
              <a:gd name="connsiteX9" fmla="*/ 12192000 w 12192000"/>
              <a:gd name="connsiteY9" fmla="*/ 0 h 6858000"/>
              <a:gd name="connsiteX10" fmla="*/ 12192000 w 12192000"/>
              <a:gd name="connsiteY10" fmla="*/ 5113800 h 6858000"/>
              <a:gd name="connsiteX11" fmla="*/ 8067950 w 12192000"/>
              <a:gd name="connsiteY11" fmla="*/ 51138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858000">
                <a:moveTo>
                  <a:pt x="8067950" y="5120150"/>
                </a:moveTo>
                <a:lnTo>
                  <a:pt x="12192000" y="5120150"/>
                </a:lnTo>
                <a:lnTo>
                  <a:pt x="12192000" y="6858000"/>
                </a:lnTo>
                <a:lnTo>
                  <a:pt x="8067950" y="6858000"/>
                </a:lnTo>
                <a:close/>
                <a:moveTo>
                  <a:pt x="0" y="5120150"/>
                </a:moveTo>
                <a:lnTo>
                  <a:pt x="8061600" y="5120150"/>
                </a:lnTo>
                <a:lnTo>
                  <a:pt x="8061600" y="6858000"/>
                </a:lnTo>
                <a:lnTo>
                  <a:pt x="0" y="6858000"/>
                </a:lnTo>
                <a:close/>
                <a:moveTo>
                  <a:pt x="8067950" y="0"/>
                </a:moveTo>
                <a:lnTo>
                  <a:pt x="12192000" y="0"/>
                </a:lnTo>
                <a:lnTo>
                  <a:pt x="12192000" y="5113800"/>
                </a:lnTo>
                <a:lnTo>
                  <a:pt x="8067950" y="5113800"/>
                </a:lnTo>
                <a:close/>
              </a:path>
            </a:pathLst>
          </a:custGeom>
          <a:noFill/>
        </p:spPr>
        <p:txBody>
          <a:bodyPr vert="horz" wrap="square" lIns="396000" tIns="0" rIns="396000" bIns="468000" rtlCol="0" anchor="ctr" anchorCtr="0">
            <a:noAutofit/>
          </a:bodyPr>
          <a:lstStyle>
            <a:lvl1pPr algn="r">
              <a:defRPr lang="en-US" sz="1200" dirty="0">
                <a:solidFill>
                  <a:schemeClr val="bg1"/>
                </a:solidFill>
              </a:defRPr>
            </a:lvl1pPr>
          </a:lstStyle>
          <a:p>
            <a:pPr lvl="0"/>
            <a:r>
              <a:rPr lang="en-US"/>
              <a:t>Click on area to add picture</a:t>
            </a:r>
          </a:p>
        </p:txBody>
      </p:sp>
      <p:grpSp>
        <p:nvGrpSpPr>
          <p:cNvPr id="104" name="Grid Decoration">
            <a:extLst>
              <a:ext uri="{FF2B5EF4-FFF2-40B4-BE49-F238E27FC236}">
                <a16:creationId xmlns:a16="http://schemas.microsoft.com/office/drawing/2014/main" id="{477C5741-C323-4904-A7E4-C6EE7E7C36B1}"/>
              </a:ext>
            </a:extLst>
          </p:cNvPr>
          <p:cNvGrpSpPr/>
          <p:nvPr/>
        </p:nvGrpSpPr>
        <p:grpSpPr bwMode="ltGray">
          <a:xfrm flipH="1">
            <a:off x="0" y="-12600"/>
            <a:ext cx="12192525" cy="6870600"/>
            <a:chOff x="-525" y="-12600"/>
            <a:chExt cx="12192525" cy="6870600"/>
          </a:xfrm>
        </p:grpSpPr>
        <p:cxnSp>
          <p:nvCxnSpPr>
            <p:cNvPr id="6" name="Straight Connector 5">
              <a:extLst>
                <a:ext uri="{FF2B5EF4-FFF2-40B4-BE49-F238E27FC236}">
                  <a16:creationId xmlns:a16="http://schemas.microsoft.com/office/drawing/2014/main" id="{791930DD-37F9-4E5C-AF98-367271E48F65}"/>
                </a:ext>
              </a:extLst>
            </p:cNvPr>
            <p:cNvCxnSpPr/>
            <p:nvPr userDrawn="1"/>
          </p:nvCxnSpPr>
          <p:spPr bwMode="ltGray">
            <a:xfrm>
              <a:off x="0" y="5113338"/>
              <a:ext cx="12192000"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E4BECD12-13FA-465C-A5C9-F74D5C72FF86}"/>
                </a:ext>
              </a:extLst>
            </p:cNvPr>
            <p:cNvCxnSpPr>
              <a:cxnSpLocks/>
            </p:cNvCxnSpPr>
            <p:nvPr userDrawn="1"/>
          </p:nvCxnSpPr>
          <p:spPr bwMode="ltGray">
            <a:xfrm>
              <a:off x="0" y="5348288"/>
              <a:ext cx="4130675"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717E3B37-8AD5-4342-A01B-490894F55388}"/>
                </a:ext>
              </a:extLst>
            </p:cNvPr>
            <p:cNvCxnSpPr>
              <a:cxnSpLocks/>
            </p:cNvCxnSpPr>
            <p:nvPr userDrawn="1"/>
          </p:nvCxnSpPr>
          <p:spPr bwMode="ltGray">
            <a:xfrm>
              <a:off x="-525" y="5582750"/>
              <a:ext cx="4131200"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FFCDC22-4C05-4409-A1A2-BA40843B63BC}"/>
                </a:ext>
              </a:extLst>
            </p:cNvPr>
            <p:cNvCxnSpPr>
              <a:cxnSpLocks/>
            </p:cNvCxnSpPr>
            <p:nvPr userDrawn="1"/>
          </p:nvCxnSpPr>
          <p:spPr bwMode="ltGray">
            <a:xfrm>
              <a:off x="-525" y="5817212"/>
              <a:ext cx="4131200"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2442ECD-8E60-46BA-93E9-034AD2F29523}"/>
                </a:ext>
              </a:extLst>
            </p:cNvPr>
            <p:cNvCxnSpPr>
              <a:cxnSpLocks/>
            </p:cNvCxnSpPr>
            <p:nvPr userDrawn="1"/>
          </p:nvCxnSpPr>
          <p:spPr bwMode="ltGray">
            <a:xfrm flipV="1">
              <a:off x="-525" y="6049963"/>
              <a:ext cx="4131200" cy="1712"/>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FF262152-E536-45B3-B42E-FF64534BE76C}"/>
                </a:ext>
              </a:extLst>
            </p:cNvPr>
            <p:cNvCxnSpPr>
              <a:cxnSpLocks/>
            </p:cNvCxnSpPr>
            <p:nvPr userDrawn="1"/>
          </p:nvCxnSpPr>
          <p:spPr bwMode="ltGray">
            <a:xfrm>
              <a:off x="-525" y="6286136"/>
              <a:ext cx="4131200"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3DE0786-0311-432C-BF1C-0FC4484EB54C}"/>
                </a:ext>
              </a:extLst>
            </p:cNvPr>
            <p:cNvCxnSpPr>
              <a:cxnSpLocks/>
            </p:cNvCxnSpPr>
            <p:nvPr userDrawn="1"/>
          </p:nvCxnSpPr>
          <p:spPr bwMode="ltGray">
            <a:xfrm>
              <a:off x="-525" y="6520598"/>
              <a:ext cx="4131200"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1A26A46-5A23-4E71-86B8-D42B8AE213DC}"/>
                </a:ext>
              </a:extLst>
            </p:cNvPr>
            <p:cNvCxnSpPr>
              <a:cxnSpLocks/>
            </p:cNvCxnSpPr>
            <p:nvPr userDrawn="1"/>
          </p:nvCxnSpPr>
          <p:spPr bwMode="ltGray">
            <a:xfrm flipV="1">
              <a:off x="-525" y="6751638"/>
              <a:ext cx="4131200" cy="3422"/>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3932711A-14CB-4B7E-897F-0F43D5E5EA85}"/>
                </a:ext>
              </a:extLst>
            </p:cNvPr>
            <p:cNvCxnSpPr>
              <a:cxnSpLocks/>
            </p:cNvCxnSpPr>
            <p:nvPr userDrawn="1"/>
          </p:nvCxnSpPr>
          <p:spPr bwMode="ltGray">
            <a:xfrm>
              <a:off x="4130400" y="0"/>
              <a:ext cx="0" cy="685800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550FFE11-2228-4095-8213-B7DF694B07B1}"/>
                </a:ext>
              </a:extLst>
            </p:cNvPr>
            <p:cNvCxnSpPr>
              <a:cxnSpLocks/>
            </p:cNvCxnSpPr>
            <p:nvPr userDrawn="1"/>
          </p:nvCxnSpPr>
          <p:spPr bwMode="ltGray">
            <a:xfrm>
              <a:off x="2071200" y="-12600"/>
              <a:ext cx="0" cy="685800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6976BF9B-BA80-4535-9BEE-4C96B17589FE}"/>
                </a:ext>
              </a:extLst>
            </p:cNvPr>
            <p:cNvCxnSpPr>
              <a:cxnSpLocks/>
            </p:cNvCxnSpPr>
            <p:nvPr userDrawn="1"/>
          </p:nvCxnSpPr>
          <p:spPr bwMode="ltGray">
            <a:xfrm>
              <a:off x="12000" y="2539800"/>
              <a:ext cx="4118400"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2973A65C-8424-4A10-A797-3CD4EB372522}"/>
                </a:ext>
              </a:extLst>
            </p:cNvPr>
            <p:cNvCxnSpPr>
              <a:cxnSpLocks/>
            </p:cNvCxnSpPr>
            <p:nvPr userDrawn="1"/>
          </p:nvCxnSpPr>
          <p:spPr bwMode="ltGray">
            <a:xfrm>
              <a:off x="2258400" y="5113800"/>
              <a:ext cx="0" cy="174420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F9D055B9-1151-4A29-8BC8-F226B88C224E}"/>
                </a:ext>
              </a:extLst>
            </p:cNvPr>
            <p:cNvCxnSpPr>
              <a:cxnSpLocks/>
            </p:cNvCxnSpPr>
            <p:nvPr userDrawn="1"/>
          </p:nvCxnSpPr>
          <p:spPr bwMode="ltGray">
            <a:xfrm>
              <a:off x="1884000" y="5113800"/>
              <a:ext cx="0" cy="174420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8FC626A0-B95A-4A60-90B8-04C99A492EEF}"/>
                </a:ext>
              </a:extLst>
            </p:cNvPr>
            <p:cNvCxnSpPr>
              <a:cxnSpLocks/>
            </p:cNvCxnSpPr>
            <p:nvPr userDrawn="1"/>
          </p:nvCxnSpPr>
          <p:spPr bwMode="ltGray">
            <a:xfrm>
              <a:off x="2445600" y="5113800"/>
              <a:ext cx="0" cy="174420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1D2E554C-FE97-4D2B-BCC1-AB142412B25F}"/>
                </a:ext>
              </a:extLst>
            </p:cNvPr>
            <p:cNvCxnSpPr>
              <a:cxnSpLocks/>
            </p:cNvCxnSpPr>
            <p:nvPr userDrawn="1"/>
          </p:nvCxnSpPr>
          <p:spPr bwMode="ltGray">
            <a:xfrm>
              <a:off x="2632800" y="5113800"/>
              <a:ext cx="0" cy="174420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7F3C16FC-5417-4C75-B329-3F86AA17A1A7}"/>
                </a:ext>
              </a:extLst>
            </p:cNvPr>
            <p:cNvCxnSpPr>
              <a:cxnSpLocks/>
            </p:cNvCxnSpPr>
            <p:nvPr userDrawn="1"/>
          </p:nvCxnSpPr>
          <p:spPr bwMode="ltGray">
            <a:xfrm>
              <a:off x="2820000" y="5113800"/>
              <a:ext cx="0" cy="174420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F75E7C3B-12AE-4BB8-BBB5-6BDED40828A3}"/>
                </a:ext>
              </a:extLst>
            </p:cNvPr>
            <p:cNvCxnSpPr>
              <a:cxnSpLocks/>
            </p:cNvCxnSpPr>
            <p:nvPr userDrawn="1"/>
          </p:nvCxnSpPr>
          <p:spPr bwMode="ltGray">
            <a:xfrm>
              <a:off x="3007200" y="5113800"/>
              <a:ext cx="0" cy="174420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368D9680-1780-4095-A6A5-2D3C993B8140}"/>
                </a:ext>
              </a:extLst>
            </p:cNvPr>
            <p:cNvCxnSpPr>
              <a:cxnSpLocks/>
            </p:cNvCxnSpPr>
            <p:nvPr userDrawn="1"/>
          </p:nvCxnSpPr>
          <p:spPr bwMode="ltGray">
            <a:xfrm>
              <a:off x="3194400" y="5113800"/>
              <a:ext cx="0" cy="174420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BF97DB5B-2E43-4A4E-8C59-51F0966A4136}"/>
                </a:ext>
              </a:extLst>
            </p:cNvPr>
            <p:cNvCxnSpPr>
              <a:cxnSpLocks/>
            </p:cNvCxnSpPr>
            <p:nvPr userDrawn="1"/>
          </p:nvCxnSpPr>
          <p:spPr bwMode="ltGray">
            <a:xfrm>
              <a:off x="3381600" y="5113800"/>
              <a:ext cx="0" cy="174420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87ACA9E8-0A0A-4BEC-B611-67DE5E820CA3}"/>
                </a:ext>
              </a:extLst>
            </p:cNvPr>
            <p:cNvCxnSpPr>
              <a:cxnSpLocks/>
            </p:cNvCxnSpPr>
            <p:nvPr userDrawn="1"/>
          </p:nvCxnSpPr>
          <p:spPr bwMode="ltGray">
            <a:xfrm>
              <a:off x="3568800" y="5113800"/>
              <a:ext cx="0" cy="174420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103294FB-D050-4427-B3A7-7AB40551D4AF}"/>
                </a:ext>
              </a:extLst>
            </p:cNvPr>
            <p:cNvCxnSpPr>
              <a:cxnSpLocks/>
            </p:cNvCxnSpPr>
            <p:nvPr userDrawn="1"/>
          </p:nvCxnSpPr>
          <p:spPr bwMode="ltGray">
            <a:xfrm>
              <a:off x="3756000" y="5113800"/>
              <a:ext cx="0" cy="174420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6F44C384-B751-406C-BE7A-68C3296941EA}"/>
                </a:ext>
              </a:extLst>
            </p:cNvPr>
            <p:cNvCxnSpPr>
              <a:cxnSpLocks/>
            </p:cNvCxnSpPr>
            <p:nvPr userDrawn="1"/>
          </p:nvCxnSpPr>
          <p:spPr bwMode="ltGray">
            <a:xfrm>
              <a:off x="3943200" y="5113800"/>
              <a:ext cx="0" cy="174420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 name="Straight Connector 101">
              <a:extLst>
                <a:ext uri="{FF2B5EF4-FFF2-40B4-BE49-F238E27FC236}">
                  <a16:creationId xmlns:a16="http://schemas.microsoft.com/office/drawing/2014/main" id="{575287CC-10F4-4756-ACFF-FC235CC31B94}"/>
                </a:ext>
              </a:extLst>
            </p:cNvPr>
            <p:cNvCxnSpPr>
              <a:cxnSpLocks/>
            </p:cNvCxnSpPr>
            <p:nvPr userDrawn="1"/>
          </p:nvCxnSpPr>
          <p:spPr bwMode="ltGray">
            <a:xfrm>
              <a:off x="1696800" y="5113800"/>
              <a:ext cx="0" cy="174420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 name="Straight Connector 102">
              <a:extLst>
                <a:ext uri="{FF2B5EF4-FFF2-40B4-BE49-F238E27FC236}">
                  <a16:creationId xmlns:a16="http://schemas.microsoft.com/office/drawing/2014/main" id="{EBBA423D-CED0-4685-B301-48162C9D196A}"/>
                </a:ext>
              </a:extLst>
            </p:cNvPr>
            <p:cNvCxnSpPr>
              <a:cxnSpLocks/>
            </p:cNvCxnSpPr>
            <p:nvPr userDrawn="1"/>
          </p:nvCxnSpPr>
          <p:spPr bwMode="ltGray">
            <a:xfrm>
              <a:off x="1509600" y="5113800"/>
              <a:ext cx="0" cy="174420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7" name="Straight Connector 103">
              <a:extLst>
                <a:ext uri="{FF2B5EF4-FFF2-40B4-BE49-F238E27FC236}">
                  <a16:creationId xmlns:a16="http://schemas.microsoft.com/office/drawing/2014/main" id="{EF37AE5F-737F-47BB-8C7C-73008137DF0F}"/>
                </a:ext>
              </a:extLst>
            </p:cNvPr>
            <p:cNvCxnSpPr>
              <a:cxnSpLocks/>
            </p:cNvCxnSpPr>
            <p:nvPr userDrawn="1"/>
          </p:nvCxnSpPr>
          <p:spPr bwMode="ltGray">
            <a:xfrm>
              <a:off x="1322400" y="5113800"/>
              <a:ext cx="0" cy="174420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6AB332B4-661E-480F-B3A7-03A1659F61C9}"/>
                </a:ext>
              </a:extLst>
            </p:cNvPr>
            <p:cNvCxnSpPr>
              <a:cxnSpLocks/>
            </p:cNvCxnSpPr>
            <p:nvPr userDrawn="1"/>
          </p:nvCxnSpPr>
          <p:spPr bwMode="ltGray">
            <a:xfrm>
              <a:off x="1135200" y="5113800"/>
              <a:ext cx="0" cy="174420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8B801BD6-B64D-436A-A2C8-FE764D59FA3C}"/>
                </a:ext>
              </a:extLst>
            </p:cNvPr>
            <p:cNvCxnSpPr>
              <a:cxnSpLocks/>
            </p:cNvCxnSpPr>
            <p:nvPr userDrawn="1"/>
          </p:nvCxnSpPr>
          <p:spPr bwMode="ltGray">
            <a:xfrm>
              <a:off x="948000" y="5113800"/>
              <a:ext cx="0" cy="174420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82BFCE8B-EFDD-4BF9-8236-5088DA0366C9}"/>
                </a:ext>
              </a:extLst>
            </p:cNvPr>
            <p:cNvCxnSpPr>
              <a:cxnSpLocks/>
            </p:cNvCxnSpPr>
            <p:nvPr userDrawn="1"/>
          </p:nvCxnSpPr>
          <p:spPr bwMode="ltGray">
            <a:xfrm>
              <a:off x="760800" y="5113800"/>
              <a:ext cx="0" cy="174420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C131BE53-9ED4-46DB-8379-0EAF4BA536FA}"/>
                </a:ext>
              </a:extLst>
            </p:cNvPr>
            <p:cNvCxnSpPr>
              <a:cxnSpLocks/>
            </p:cNvCxnSpPr>
            <p:nvPr userDrawn="1"/>
          </p:nvCxnSpPr>
          <p:spPr bwMode="ltGray">
            <a:xfrm>
              <a:off x="573600" y="5113800"/>
              <a:ext cx="0" cy="174420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096AB21B-7279-46BA-BE0B-765FFC845040}"/>
                </a:ext>
              </a:extLst>
            </p:cNvPr>
            <p:cNvCxnSpPr>
              <a:cxnSpLocks/>
            </p:cNvCxnSpPr>
            <p:nvPr userDrawn="1"/>
          </p:nvCxnSpPr>
          <p:spPr bwMode="ltGray">
            <a:xfrm>
              <a:off x="12000" y="5113800"/>
              <a:ext cx="0" cy="174420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D078673B-947B-4697-BE71-880F0EEF3245}"/>
                </a:ext>
              </a:extLst>
            </p:cNvPr>
            <p:cNvCxnSpPr>
              <a:cxnSpLocks/>
            </p:cNvCxnSpPr>
            <p:nvPr userDrawn="1"/>
          </p:nvCxnSpPr>
          <p:spPr bwMode="ltGray">
            <a:xfrm>
              <a:off x="199200" y="5113800"/>
              <a:ext cx="0" cy="174420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D75BB555-162A-44B2-96BD-4FB1C1A4B680}"/>
                </a:ext>
              </a:extLst>
            </p:cNvPr>
            <p:cNvCxnSpPr>
              <a:cxnSpLocks/>
            </p:cNvCxnSpPr>
            <p:nvPr userDrawn="1"/>
          </p:nvCxnSpPr>
          <p:spPr bwMode="ltGray">
            <a:xfrm>
              <a:off x="386400" y="5113800"/>
              <a:ext cx="0" cy="174420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103" name="Logo">
            <a:extLst>
              <a:ext uri="{FF2B5EF4-FFF2-40B4-BE49-F238E27FC236}">
                <a16:creationId xmlns:a16="http://schemas.microsoft.com/office/drawing/2014/main" id="{66B4BCD1-6E4A-40C1-85DC-38A5A7EEA082}"/>
              </a:ext>
            </a:extLst>
          </p:cNvPr>
          <p:cNvSpPr>
            <a:spLocks noChangeAspect="1"/>
          </p:cNvSpPr>
          <p:nvPr/>
        </p:nvSpPr>
        <p:spPr bwMode="black">
          <a:xfrm>
            <a:off x="5992870" y="433388"/>
            <a:ext cx="1694330" cy="468412"/>
          </a:xfrm>
          <a:custGeom>
            <a:avLst/>
            <a:gdLst>
              <a:gd name="connsiteX0" fmla="*/ 322580 w 2575560"/>
              <a:gd name="connsiteY0" fmla="*/ 171554 h 719869"/>
              <a:gd name="connsiteX1" fmla="*/ 261620 w 2575560"/>
              <a:gd name="connsiteY1" fmla="*/ 452224 h 719869"/>
              <a:gd name="connsiteX2" fmla="*/ 384810 w 2575560"/>
              <a:gd name="connsiteY2" fmla="*/ 452224 h 719869"/>
              <a:gd name="connsiteX3" fmla="*/ 941070 w 2575560"/>
              <a:gd name="connsiteY3" fmla="*/ 157584 h 719869"/>
              <a:gd name="connsiteX4" fmla="*/ 892810 w 2575560"/>
              <a:gd name="connsiteY4" fmla="*/ 212194 h 719869"/>
              <a:gd name="connsiteX5" fmla="*/ 998220 w 2575560"/>
              <a:gd name="connsiteY5" fmla="*/ 293474 h 719869"/>
              <a:gd name="connsiteX6" fmla="*/ 1195070 w 2575560"/>
              <a:gd name="connsiteY6" fmla="*/ 500484 h 719869"/>
              <a:gd name="connsiteX7" fmla="*/ 1009650 w 2575560"/>
              <a:gd name="connsiteY7" fmla="*/ 703684 h 719869"/>
              <a:gd name="connsiteX8" fmla="*/ 687070 w 2575560"/>
              <a:gd name="connsiteY8" fmla="*/ 671934 h 719869"/>
              <a:gd name="connsiteX9" fmla="*/ 687070 w 2575560"/>
              <a:gd name="connsiteY9" fmla="*/ 506834 h 719869"/>
              <a:gd name="connsiteX10" fmla="*/ 876300 w 2575560"/>
              <a:gd name="connsiteY10" fmla="*/ 577954 h 719869"/>
              <a:gd name="connsiteX11" fmla="*/ 981710 w 2575560"/>
              <a:gd name="connsiteY11" fmla="*/ 500484 h 719869"/>
              <a:gd name="connsiteX12" fmla="*/ 909320 w 2575560"/>
              <a:gd name="connsiteY12" fmla="*/ 420474 h 719869"/>
              <a:gd name="connsiteX13" fmla="*/ 941070 w 2575560"/>
              <a:gd name="connsiteY13" fmla="*/ 157584 h 719869"/>
              <a:gd name="connsiteX14" fmla="*/ 2136140 w 2575560"/>
              <a:gd name="connsiteY14" fmla="*/ 20424 h 719869"/>
              <a:gd name="connsiteX15" fmla="*/ 2321560 w 2575560"/>
              <a:gd name="connsiteY15" fmla="*/ 20424 h 719869"/>
              <a:gd name="connsiteX16" fmla="*/ 2321560 w 2575560"/>
              <a:gd name="connsiteY16" fmla="*/ 562714 h 719869"/>
              <a:gd name="connsiteX17" fmla="*/ 2575560 w 2575560"/>
              <a:gd name="connsiteY17" fmla="*/ 562714 h 719869"/>
              <a:gd name="connsiteX18" fmla="*/ 2575560 w 2575560"/>
              <a:gd name="connsiteY18" fmla="*/ 706224 h 719869"/>
              <a:gd name="connsiteX19" fmla="*/ 2136140 w 2575560"/>
              <a:gd name="connsiteY19" fmla="*/ 706224 h 719869"/>
              <a:gd name="connsiteX20" fmla="*/ 1346200 w 2575560"/>
              <a:gd name="connsiteY20" fmla="*/ 20424 h 719869"/>
              <a:gd name="connsiteX21" fmla="*/ 1551940 w 2575560"/>
              <a:gd name="connsiteY21" fmla="*/ 20424 h 719869"/>
              <a:gd name="connsiteX22" fmla="*/ 1648460 w 2575560"/>
              <a:gd name="connsiteY22" fmla="*/ 431904 h 719869"/>
              <a:gd name="connsiteX23" fmla="*/ 1743710 w 2575560"/>
              <a:gd name="connsiteY23" fmla="*/ 20424 h 719869"/>
              <a:gd name="connsiteX24" fmla="*/ 1950720 w 2575560"/>
              <a:gd name="connsiteY24" fmla="*/ 20424 h 719869"/>
              <a:gd name="connsiteX25" fmla="*/ 2039620 w 2575560"/>
              <a:gd name="connsiteY25" fmla="*/ 706224 h 719869"/>
              <a:gd name="connsiteX26" fmla="*/ 1846580 w 2575560"/>
              <a:gd name="connsiteY26" fmla="*/ 706224 h 719869"/>
              <a:gd name="connsiteX27" fmla="*/ 1813560 w 2575560"/>
              <a:gd name="connsiteY27" fmla="*/ 274424 h 719869"/>
              <a:gd name="connsiteX28" fmla="*/ 1723390 w 2575560"/>
              <a:gd name="connsiteY28" fmla="*/ 706224 h 719869"/>
              <a:gd name="connsiteX29" fmla="*/ 1572260 w 2575560"/>
              <a:gd name="connsiteY29" fmla="*/ 706224 h 719869"/>
              <a:gd name="connsiteX30" fmla="*/ 1483360 w 2575560"/>
              <a:gd name="connsiteY30" fmla="*/ 274424 h 719869"/>
              <a:gd name="connsiteX31" fmla="*/ 1449070 w 2575560"/>
              <a:gd name="connsiteY31" fmla="*/ 706224 h 719869"/>
              <a:gd name="connsiteX32" fmla="*/ 1257300 w 2575560"/>
              <a:gd name="connsiteY32" fmla="*/ 706224 h 719869"/>
              <a:gd name="connsiteX33" fmla="*/ 205740 w 2575560"/>
              <a:gd name="connsiteY33" fmla="*/ 20424 h 719869"/>
              <a:gd name="connsiteX34" fmla="*/ 439420 w 2575560"/>
              <a:gd name="connsiteY34" fmla="*/ 20424 h 719869"/>
              <a:gd name="connsiteX35" fmla="*/ 645160 w 2575560"/>
              <a:gd name="connsiteY35" fmla="*/ 706224 h 719869"/>
              <a:gd name="connsiteX36" fmla="*/ 439420 w 2575560"/>
              <a:gd name="connsiteY36" fmla="*/ 706224 h 719869"/>
              <a:gd name="connsiteX37" fmla="*/ 411480 w 2575560"/>
              <a:gd name="connsiteY37" fmla="*/ 583034 h 719869"/>
              <a:gd name="connsiteX38" fmla="*/ 232410 w 2575560"/>
              <a:gd name="connsiteY38" fmla="*/ 583034 h 719869"/>
              <a:gd name="connsiteX39" fmla="*/ 204470 w 2575560"/>
              <a:gd name="connsiteY39" fmla="*/ 706224 h 719869"/>
              <a:gd name="connsiteX40" fmla="*/ 0 w 2575560"/>
              <a:gd name="connsiteY40" fmla="*/ 706224 h 719869"/>
              <a:gd name="connsiteX41" fmla="*/ 994112 w 2575560"/>
              <a:gd name="connsiteY41" fmla="*/ 422 h 719869"/>
              <a:gd name="connsiteX42" fmla="*/ 1140459 w 2575560"/>
              <a:gd name="connsiteY42" fmla="*/ 34395 h 719869"/>
              <a:gd name="connsiteX43" fmla="*/ 1140459 w 2575560"/>
              <a:gd name="connsiteY43" fmla="*/ 212195 h 719869"/>
              <a:gd name="connsiteX44" fmla="*/ 701040 w 2575560"/>
              <a:gd name="connsiteY44" fmla="*/ 260455 h 719869"/>
              <a:gd name="connsiteX45" fmla="*/ 994112 w 2575560"/>
              <a:gd name="connsiteY45" fmla="*/ 422 h 719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2575560" h="719869">
                <a:moveTo>
                  <a:pt x="322580" y="171554"/>
                </a:moveTo>
                <a:lnTo>
                  <a:pt x="261620" y="452224"/>
                </a:lnTo>
                <a:lnTo>
                  <a:pt x="384810" y="452224"/>
                </a:lnTo>
                <a:close/>
                <a:moveTo>
                  <a:pt x="941070" y="157584"/>
                </a:moveTo>
                <a:cubicBezTo>
                  <a:pt x="900430" y="170284"/>
                  <a:pt x="892810" y="191874"/>
                  <a:pt x="892810" y="212194"/>
                </a:cubicBezTo>
                <a:cubicBezTo>
                  <a:pt x="892810" y="261724"/>
                  <a:pt x="955040" y="276964"/>
                  <a:pt x="998220" y="293474"/>
                </a:cubicBezTo>
                <a:cubicBezTo>
                  <a:pt x="1069340" y="320144"/>
                  <a:pt x="1195070" y="355704"/>
                  <a:pt x="1195070" y="500484"/>
                </a:cubicBezTo>
                <a:cubicBezTo>
                  <a:pt x="1195070" y="589384"/>
                  <a:pt x="1109980" y="673204"/>
                  <a:pt x="1009650" y="703684"/>
                </a:cubicBezTo>
                <a:cubicBezTo>
                  <a:pt x="885190" y="741784"/>
                  <a:pt x="763270" y="704954"/>
                  <a:pt x="687070" y="671934"/>
                </a:cubicBezTo>
                <a:lnTo>
                  <a:pt x="687070" y="506834"/>
                </a:lnTo>
                <a:cubicBezTo>
                  <a:pt x="750570" y="552554"/>
                  <a:pt x="806450" y="576684"/>
                  <a:pt x="876300" y="577954"/>
                </a:cubicBezTo>
                <a:cubicBezTo>
                  <a:pt x="918210" y="579224"/>
                  <a:pt x="981710" y="558904"/>
                  <a:pt x="981710" y="500484"/>
                </a:cubicBezTo>
                <a:cubicBezTo>
                  <a:pt x="981710" y="449684"/>
                  <a:pt x="935990" y="434444"/>
                  <a:pt x="909320" y="420474"/>
                </a:cubicBezTo>
                <a:cubicBezTo>
                  <a:pt x="758190" y="337924"/>
                  <a:pt x="803910" y="171554"/>
                  <a:pt x="941070" y="157584"/>
                </a:cubicBezTo>
                <a:close/>
                <a:moveTo>
                  <a:pt x="2136140" y="20424"/>
                </a:moveTo>
                <a:lnTo>
                  <a:pt x="2321560" y="20424"/>
                </a:lnTo>
                <a:lnTo>
                  <a:pt x="2321560" y="562714"/>
                </a:lnTo>
                <a:lnTo>
                  <a:pt x="2575560" y="562714"/>
                </a:lnTo>
                <a:lnTo>
                  <a:pt x="2575560" y="706224"/>
                </a:lnTo>
                <a:lnTo>
                  <a:pt x="2136140" y="706224"/>
                </a:lnTo>
                <a:close/>
                <a:moveTo>
                  <a:pt x="1346200" y="20424"/>
                </a:moveTo>
                <a:lnTo>
                  <a:pt x="1551940" y="20424"/>
                </a:lnTo>
                <a:lnTo>
                  <a:pt x="1648460" y="431904"/>
                </a:lnTo>
                <a:lnTo>
                  <a:pt x="1743710" y="20424"/>
                </a:lnTo>
                <a:lnTo>
                  <a:pt x="1950720" y="20424"/>
                </a:lnTo>
                <a:lnTo>
                  <a:pt x="2039620" y="706224"/>
                </a:lnTo>
                <a:lnTo>
                  <a:pt x="1846580" y="706224"/>
                </a:lnTo>
                <a:lnTo>
                  <a:pt x="1813560" y="274424"/>
                </a:lnTo>
                <a:lnTo>
                  <a:pt x="1723390" y="706224"/>
                </a:lnTo>
                <a:lnTo>
                  <a:pt x="1572260" y="706224"/>
                </a:lnTo>
                <a:lnTo>
                  <a:pt x="1483360" y="274424"/>
                </a:lnTo>
                <a:lnTo>
                  <a:pt x="1449070" y="706224"/>
                </a:lnTo>
                <a:lnTo>
                  <a:pt x="1257300" y="706224"/>
                </a:lnTo>
                <a:close/>
                <a:moveTo>
                  <a:pt x="205740" y="20424"/>
                </a:moveTo>
                <a:lnTo>
                  <a:pt x="439420" y="20424"/>
                </a:lnTo>
                <a:lnTo>
                  <a:pt x="645160" y="706224"/>
                </a:lnTo>
                <a:lnTo>
                  <a:pt x="439420" y="706224"/>
                </a:lnTo>
                <a:lnTo>
                  <a:pt x="411480" y="583034"/>
                </a:lnTo>
                <a:lnTo>
                  <a:pt x="232410" y="583034"/>
                </a:lnTo>
                <a:lnTo>
                  <a:pt x="204470" y="706224"/>
                </a:lnTo>
                <a:lnTo>
                  <a:pt x="0" y="706224"/>
                </a:lnTo>
                <a:close/>
                <a:moveTo>
                  <a:pt x="994112" y="422"/>
                </a:moveTo>
                <a:cubicBezTo>
                  <a:pt x="1046321" y="2724"/>
                  <a:pt x="1097597" y="14392"/>
                  <a:pt x="1140459" y="34395"/>
                </a:cubicBezTo>
                <a:cubicBezTo>
                  <a:pt x="1143000" y="75035"/>
                  <a:pt x="1146809" y="118215"/>
                  <a:pt x="1140459" y="212195"/>
                </a:cubicBezTo>
                <a:cubicBezTo>
                  <a:pt x="970280" y="63605"/>
                  <a:pt x="703580" y="123295"/>
                  <a:pt x="701040" y="260455"/>
                </a:cubicBezTo>
                <a:cubicBezTo>
                  <a:pt x="672465" y="70907"/>
                  <a:pt x="837486" y="-6483"/>
                  <a:pt x="994112" y="422"/>
                </a:cubicBezTo>
                <a:close/>
              </a:path>
            </a:pathLst>
          </a:custGeom>
          <a:solidFill>
            <a:srgbClr val="FFFFFF"/>
          </a:solidFill>
          <a:ln w="12700"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400">
              <a:latin typeface="Arial" panose="020B0604020202020204" pitchFamily="34" charset="0"/>
              <a:cs typeface="Arial" panose="020B0604020202020204" pitchFamily="34" charset="0"/>
            </a:endParaRPr>
          </a:p>
        </p:txBody>
      </p:sp>
      <p:sp>
        <p:nvSpPr>
          <p:cNvPr id="48" name="MIO_AGENDA_IGNORE_NAVIGATION" hidden="1">
            <a:extLst>
              <a:ext uri="{FF2B5EF4-FFF2-40B4-BE49-F238E27FC236}">
                <a16:creationId xmlns:a16="http://schemas.microsoft.com/office/drawing/2014/main" id="{FDC5ACF3-2095-4CCB-B69B-BAAD8356247F}"/>
              </a:ext>
            </a:extLst>
          </p:cNvPr>
          <p:cNvSpPr/>
          <p:nvPr/>
        </p:nvSpPr>
        <p:spPr>
          <a:xfrm>
            <a:off x="11804960" y="128368"/>
            <a:ext cx="203200" cy="203200"/>
          </a:xfrm>
          <a:prstGeom prst="noSmoking">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nl-NL"/>
            </a:defPPr>
            <a:lvl1pPr marL="0" algn="l" defTabSz="1371600" rtl="0" eaLnBrk="1" latinLnBrk="0" hangingPunct="1">
              <a:defRPr sz="2700" kern="1200">
                <a:solidFill>
                  <a:schemeClr val="lt1"/>
                </a:solidFill>
                <a:latin typeface="+mn-lt"/>
                <a:ea typeface="+mn-ea"/>
                <a:cs typeface="+mn-cs"/>
              </a:defRPr>
            </a:lvl1pPr>
            <a:lvl2pPr marL="685800" algn="l" defTabSz="1371600" rtl="0" eaLnBrk="1" latinLnBrk="0" hangingPunct="1">
              <a:defRPr sz="2700" kern="1200">
                <a:solidFill>
                  <a:schemeClr val="lt1"/>
                </a:solidFill>
                <a:latin typeface="+mn-lt"/>
                <a:ea typeface="+mn-ea"/>
                <a:cs typeface="+mn-cs"/>
              </a:defRPr>
            </a:lvl2pPr>
            <a:lvl3pPr marL="1371600" algn="l" defTabSz="1371600" rtl="0" eaLnBrk="1" latinLnBrk="0" hangingPunct="1">
              <a:defRPr sz="2700" kern="1200">
                <a:solidFill>
                  <a:schemeClr val="lt1"/>
                </a:solidFill>
                <a:latin typeface="+mn-lt"/>
                <a:ea typeface="+mn-ea"/>
                <a:cs typeface="+mn-cs"/>
              </a:defRPr>
            </a:lvl3pPr>
            <a:lvl4pPr marL="2057400" algn="l" defTabSz="1371600" rtl="0" eaLnBrk="1" latinLnBrk="0" hangingPunct="1">
              <a:defRPr sz="2700" kern="1200">
                <a:solidFill>
                  <a:schemeClr val="lt1"/>
                </a:solidFill>
                <a:latin typeface="+mn-lt"/>
                <a:ea typeface="+mn-ea"/>
                <a:cs typeface="+mn-cs"/>
              </a:defRPr>
            </a:lvl4pPr>
            <a:lvl5pPr marL="2743200" algn="l" defTabSz="1371600" rtl="0" eaLnBrk="1" latinLnBrk="0" hangingPunct="1">
              <a:defRPr sz="2700" kern="1200">
                <a:solidFill>
                  <a:schemeClr val="lt1"/>
                </a:solidFill>
                <a:latin typeface="+mn-lt"/>
                <a:ea typeface="+mn-ea"/>
                <a:cs typeface="+mn-cs"/>
              </a:defRPr>
            </a:lvl5pPr>
            <a:lvl6pPr marL="3429000" algn="l" defTabSz="1371600" rtl="0" eaLnBrk="1" latinLnBrk="0" hangingPunct="1">
              <a:defRPr sz="2700" kern="1200">
                <a:solidFill>
                  <a:schemeClr val="lt1"/>
                </a:solidFill>
                <a:latin typeface="+mn-lt"/>
                <a:ea typeface="+mn-ea"/>
                <a:cs typeface="+mn-cs"/>
              </a:defRPr>
            </a:lvl6pPr>
            <a:lvl7pPr marL="4114800" algn="l" defTabSz="1371600" rtl="0" eaLnBrk="1" latinLnBrk="0" hangingPunct="1">
              <a:defRPr sz="2700" kern="1200">
                <a:solidFill>
                  <a:schemeClr val="lt1"/>
                </a:solidFill>
                <a:latin typeface="+mn-lt"/>
                <a:ea typeface="+mn-ea"/>
                <a:cs typeface="+mn-cs"/>
              </a:defRPr>
            </a:lvl7pPr>
            <a:lvl8pPr marL="4800600" algn="l" defTabSz="1371600" rtl="0" eaLnBrk="1" latinLnBrk="0" hangingPunct="1">
              <a:defRPr sz="2700" kern="1200">
                <a:solidFill>
                  <a:schemeClr val="lt1"/>
                </a:solidFill>
                <a:latin typeface="+mn-lt"/>
                <a:ea typeface="+mn-ea"/>
                <a:cs typeface="+mn-cs"/>
              </a:defRPr>
            </a:lvl8pPr>
            <a:lvl9pPr marL="5486400" algn="l" defTabSz="1371600" rtl="0" eaLnBrk="1" latinLnBrk="0" hangingPunct="1">
              <a:defRPr sz="2700" kern="1200">
                <a:solidFill>
                  <a:schemeClr val="lt1"/>
                </a:solidFill>
                <a:latin typeface="+mn-lt"/>
                <a:ea typeface="+mn-ea"/>
                <a:cs typeface="+mn-cs"/>
              </a:defRPr>
            </a:lvl9pPr>
          </a:lstStyle>
          <a:p>
            <a:pPr algn="ctr"/>
            <a:endParaRPr lang="en-US">
              <a:solidFill>
                <a:schemeClr val="tx1"/>
              </a:solidFill>
            </a:endParaRPr>
          </a:p>
        </p:txBody>
      </p:sp>
      <p:sp>
        <p:nvSpPr>
          <p:cNvPr id="49" name="MIO_AGENDA_IGNORE_CHAPTER_REFERENCE" hidden="1">
            <a:extLst>
              <a:ext uri="{FF2B5EF4-FFF2-40B4-BE49-F238E27FC236}">
                <a16:creationId xmlns:a16="http://schemas.microsoft.com/office/drawing/2014/main" id="{C759E26B-7FE4-470B-BFA8-6BC2F2DCC023}"/>
              </a:ext>
            </a:extLst>
          </p:cNvPr>
          <p:cNvSpPr/>
          <p:nvPr/>
        </p:nvSpPr>
        <p:spPr>
          <a:xfrm>
            <a:off x="11517578" y="128368"/>
            <a:ext cx="203200" cy="203200"/>
          </a:xfrm>
          <a:prstGeom prst="noSmoking">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nl-NL"/>
            </a:defPPr>
            <a:lvl1pPr marL="0" algn="l" defTabSz="1371600" rtl="0" eaLnBrk="1" latinLnBrk="0" hangingPunct="1">
              <a:defRPr sz="2700" kern="1200">
                <a:solidFill>
                  <a:schemeClr val="lt1"/>
                </a:solidFill>
                <a:latin typeface="+mn-lt"/>
                <a:ea typeface="+mn-ea"/>
                <a:cs typeface="+mn-cs"/>
              </a:defRPr>
            </a:lvl1pPr>
            <a:lvl2pPr marL="685800" algn="l" defTabSz="1371600" rtl="0" eaLnBrk="1" latinLnBrk="0" hangingPunct="1">
              <a:defRPr sz="2700" kern="1200">
                <a:solidFill>
                  <a:schemeClr val="lt1"/>
                </a:solidFill>
                <a:latin typeface="+mn-lt"/>
                <a:ea typeface="+mn-ea"/>
                <a:cs typeface="+mn-cs"/>
              </a:defRPr>
            </a:lvl2pPr>
            <a:lvl3pPr marL="1371600" algn="l" defTabSz="1371600" rtl="0" eaLnBrk="1" latinLnBrk="0" hangingPunct="1">
              <a:defRPr sz="2700" kern="1200">
                <a:solidFill>
                  <a:schemeClr val="lt1"/>
                </a:solidFill>
                <a:latin typeface="+mn-lt"/>
                <a:ea typeface="+mn-ea"/>
                <a:cs typeface="+mn-cs"/>
              </a:defRPr>
            </a:lvl3pPr>
            <a:lvl4pPr marL="2057400" algn="l" defTabSz="1371600" rtl="0" eaLnBrk="1" latinLnBrk="0" hangingPunct="1">
              <a:defRPr sz="2700" kern="1200">
                <a:solidFill>
                  <a:schemeClr val="lt1"/>
                </a:solidFill>
                <a:latin typeface="+mn-lt"/>
                <a:ea typeface="+mn-ea"/>
                <a:cs typeface="+mn-cs"/>
              </a:defRPr>
            </a:lvl4pPr>
            <a:lvl5pPr marL="2743200" algn="l" defTabSz="1371600" rtl="0" eaLnBrk="1" latinLnBrk="0" hangingPunct="1">
              <a:defRPr sz="2700" kern="1200">
                <a:solidFill>
                  <a:schemeClr val="lt1"/>
                </a:solidFill>
                <a:latin typeface="+mn-lt"/>
                <a:ea typeface="+mn-ea"/>
                <a:cs typeface="+mn-cs"/>
              </a:defRPr>
            </a:lvl5pPr>
            <a:lvl6pPr marL="3429000" algn="l" defTabSz="1371600" rtl="0" eaLnBrk="1" latinLnBrk="0" hangingPunct="1">
              <a:defRPr sz="2700" kern="1200">
                <a:solidFill>
                  <a:schemeClr val="lt1"/>
                </a:solidFill>
                <a:latin typeface="+mn-lt"/>
                <a:ea typeface="+mn-ea"/>
                <a:cs typeface="+mn-cs"/>
              </a:defRPr>
            </a:lvl6pPr>
            <a:lvl7pPr marL="4114800" algn="l" defTabSz="1371600" rtl="0" eaLnBrk="1" latinLnBrk="0" hangingPunct="1">
              <a:defRPr sz="2700" kern="1200">
                <a:solidFill>
                  <a:schemeClr val="lt1"/>
                </a:solidFill>
                <a:latin typeface="+mn-lt"/>
                <a:ea typeface="+mn-ea"/>
                <a:cs typeface="+mn-cs"/>
              </a:defRPr>
            </a:lvl7pPr>
            <a:lvl8pPr marL="4800600" algn="l" defTabSz="1371600" rtl="0" eaLnBrk="1" latinLnBrk="0" hangingPunct="1">
              <a:defRPr sz="2700" kern="1200">
                <a:solidFill>
                  <a:schemeClr val="lt1"/>
                </a:solidFill>
                <a:latin typeface="+mn-lt"/>
                <a:ea typeface="+mn-ea"/>
                <a:cs typeface="+mn-cs"/>
              </a:defRPr>
            </a:lvl8pPr>
            <a:lvl9pPr marL="5486400" algn="l" defTabSz="1371600" rtl="0" eaLnBrk="1" latinLnBrk="0" hangingPunct="1">
              <a:defRPr sz="2700" kern="1200">
                <a:solidFill>
                  <a:schemeClr val="lt1"/>
                </a:solidFill>
                <a:latin typeface="+mn-lt"/>
                <a:ea typeface="+mn-ea"/>
                <a:cs typeface="+mn-cs"/>
              </a:defRPr>
            </a:lvl9pPr>
          </a:lstStyle>
          <a:p>
            <a:pPr algn="ctr"/>
            <a:endParaRPr lang="en-US">
              <a:solidFill>
                <a:schemeClr val="tx1"/>
              </a:solidFill>
            </a:endParaRPr>
          </a:p>
        </p:txBody>
      </p:sp>
      <p:sp>
        <p:nvSpPr>
          <p:cNvPr id="50" name="Date Placeholder">
            <a:extLst>
              <a:ext uri="{FF2B5EF4-FFF2-40B4-BE49-F238E27FC236}">
                <a16:creationId xmlns:a16="http://schemas.microsoft.com/office/drawing/2014/main" id="{647B78B9-A503-40FD-AF98-15AB8F88095A}"/>
              </a:ext>
            </a:extLst>
          </p:cNvPr>
          <p:cNvSpPr>
            <a:spLocks noGrp="1"/>
          </p:cNvSpPr>
          <p:nvPr>
            <p:ph type="dt" sz="half" idx="8"/>
          </p:nvPr>
        </p:nvSpPr>
        <p:spPr>
          <a:xfrm>
            <a:off x="386926" y="3614462"/>
            <a:ext cx="5849475" cy="422938"/>
          </a:xfrm>
        </p:spPr>
        <p:txBody>
          <a:bodyPr wrap="square" anchor="b">
            <a:spAutoFit/>
          </a:bodyPr>
          <a:lstStyle>
            <a:lvl1pPr algn="l" defTabSz="374400">
              <a:lnSpc>
                <a:spcPct val="95000"/>
              </a:lnSpc>
              <a:spcAft>
                <a:spcPts val="737"/>
              </a:spcAft>
              <a:defRPr sz="1600" b="0" baseline="0">
                <a:solidFill>
                  <a:schemeClr val="bg1"/>
                </a:solidFill>
              </a:defRPr>
            </a:lvl1pPr>
          </a:lstStyle>
          <a:p>
            <a:r>
              <a:rPr lang="en-US"/>
              <a:t>Month Day, Year</a:t>
            </a:r>
          </a:p>
        </p:txBody>
      </p:sp>
      <p:sp>
        <p:nvSpPr>
          <p:cNvPr id="56" name="Title">
            <a:extLst>
              <a:ext uri="{FF2B5EF4-FFF2-40B4-BE49-F238E27FC236}">
                <a16:creationId xmlns:a16="http://schemas.microsoft.com/office/drawing/2014/main" id="{C6842291-ECA2-419F-9FDE-5F0D1C885CA8}"/>
              </a:ext>
            </a:extLst>
          </p:cNvPr>
          <p:cNvSpPr>
            <a:spLocks noGrp="1"/>
          </p:cNvSpPr>
          <p:nvPr>
            <p:ph type="ctrTitle" hasCustomPrompt="1"/>
          </p:nvPr>
        </p:nvSpPr>
        <p:spPr>
          <a:xfrm>
            <a:off x="386926" y="2025000"/>
            <a:ext cx="5849475" cy="467820"/>
          </a:xfrm>
        </p:spPr>
        <p:txBody>
          <a:bodyPr tIns="0" bIns="0" anchor="b"/>
          <a:lstStyle>
            <a:lvl1pPr algn="l" defTabSz="374400">
              <a:lnSpc>
                <a:spcPct val="95000"/>
              </a:lnSpc>
              <a:spcAft>
                <a:spcPts val="0"/>
              </a:spcAft>
              <a:defRPr sz="3200" baseline="0">
                <a:solidFill>
                  <a:schemeClr val="bg1"/>
                </a:solidFill>
              </a:defRPr>
            </a:lvl1pPr>
          </a:lstStyle>
          <a:p>
            <a:r>
              <a:rPr lang="en-US"/>
              <a:t>Click to edit heading</a:t>
            </a:r>
          </a:p>
        </p:txBody>
      </p:sp>
      <p:sp>
        <p:nvSpPr>
          <p:cNvPr id="57" name="Subtitle">
            <a:extLst>
              <a:ext uri="{FF2B5EF4-FFF2-40B4-BE49-F238E27FC236}">
                <a16:creationId xmlns:a16="http://schemas.microsoft.com/office/drawing/2014/main" id="{2F1235BC-9462-4616-91F5-2C03AA42946E}"/>
              </a:ext>
            </a:extLst>
          </p:cNvPr>
          <p:cNvSpPr>
            <a:spLocks noGrp="1"/>
          </p:cNvSpPr>
          <p:nvPr>
            <p:ph type="subTitle" idx="1" hasCustomPrompt="1"/>
          </p:nvPr>
        </p:nvSpPr>
        <p:spPr>
          <a:xfrm>
            <a:off x="386926" y="2492819"/>
            <a:ext cx="5849475" cy="371784"/>
          </a:xfrm>
        </p:spPr>
        <p:txBody>
          <a:bodyPr wrap="square" tIns="3600">
            <a:noAutofit/>
          </a:bodyPr>
          <a:lstStyle>
            <a:lvl1pPr>
              <a:defRPr sz="2400" b="1" baseline="0">
                <a:solidFill>
                  <a:schemeClr val="bg1"/>
                </a:solidFill>
              </a:defRPr>
            </a:lvl1pPr>
            <a:lvl2pPr>
              <a:defRPr sz="2400" baseline="0"/>
            </a:lvl2pPr>
            <a:lvl3pPr>
              <a:defRPr sz="2400" baseline="0"/>
            </a:lvl3pPr>
            <a:lvl4pPr>
              <a:defRPr sz="2400" baseline="0"/>
            </a:lvl4pPr>
            <a:lvl5pPr>
              <a:defRPr sz="2400" baseline="0"/>
            </a:lvl5pPr>
            <a:lvl6pPr>
              <a:defRPr sz="2400" baseline="0"/>
            </a:lvl6pPr>
            <a:lvl7pPr>
              <a:defRPr sz="2400" baseline="0"/>
            </a:lvl7pPr>
            <a:lvl8pPr>
              <a:defRPr sz="2400" baseline="0"/>
            </a:lvl8pPr>
            <a:lvl9pPr>
              <a:defRPr sz="2400" baseline="0"/>
            </a:lvl9pPr>
          </a:lstStyle>
          <a:p>
            <a:r>
              <a:rPr lang="en-US"/>
              <a:t>Click to edit subheading</a:t>
            </a:r>
          </a:p>
        </p:txBody>
      </p:sp>
      <p:sp>
        <p:nvSpPr>
          <p:cNvPr id="58" name="Firstname Lastname">
            <a:extLst>
              <a:ext uri="{FF2B5EF4-FFF2-40B4-BE49-F238E27FC236}">
                <a16:creationId xmlns:a16="http://schemas.microsoft.com/office/drawing/2014/main" id="{65DFEF20-E93B-4E47-9759-0A3251D2E563}"/>
              </a:ext>
            </a:extLst>
          </p:cNvPr>
          <p:cNvSpPr>
            <a:spLocks noGrp="1"/>
          </p:cNvSpPr>
          <p:nvPr>
            <p:ph type="body" sz="quarter" idx="42" hasCustomPrompt="1"/>
          </p:nvPr>
        </p:nvSpPr>
        <p:spPr>
          <a:xfrm>
            <a:off x="386400" y="3101490"/>
            <a:ext cx="5850000" cy="231201"/>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First name Last name</a:t>
            </a:r>
          </a:p>
        </p:txBody>
      </p:sp>
      <p:sp>
        <p:nvSpPr>
          <p:cNvPr id="59" name="Position and Title">
            <a:extLst>
              <a:ext uri="{FF2B5EF4-FFF2-40B4-BE49-F238E27FC236}">
                <a16:creationId xmlns:a16="http://schemas.microsoft.com/office/drawing/2014/main" id="{EDD67CC3-05DB-42F1-8C06-E35E36F16A1E}"/>
              </a:ext>
            </a:extLst>
          </p:cNvPr>
          <p:cNvSpPr>
            <a:spLocks noGrp="1"/>
          </p:cNvSpPr>
          <p:nvPr>
            <p:ph type="body" sz="quarter" idx="43" hasCustomPrompt="1"/>
          </p:nvPr>
        </p:nvSpPr>
        <p:spPr>
          <a:xfrm>
            <a:off x="386400" y="3335400"/>
            <a:ext cx="5850000" cy="233910"/>
          </a:xfrm>
        </p:spPr>
        <p:txBody>
          <a:bodyPr/>
          <a:lstStyle>
            <a:lvl1pPr>
              <a:defRPr baseline="0">
                <a:solidFill>
                  <a:schemeClr val="bg1"/>
                </a:solidFill>
              </a:defRPr>
            </a:lvl1pPr>
            <a:lvl2pPr>
              <a:defRPr baseline="0">
                <a:solidFill>
                  <a:schemeClr val="bg1"/>
                </a:solidFill>
              </a:defRPr>
            </a:lvl2pPr>
            <a:lvl3pPr>
              <a:defRPr baseline="0">
                <a:solidFill>
                  <a:schemeClr val="bg1"/>
                </a:solidFill>
              </a:defRPr>
            </a:lvl3pPr>
            <a:lvl4pPr>
              <a:defRPr baseline="0">
                <a:solidFill>
                  <a:schemeClr val="bg1"/>
                </a:solidFill>
              </a:defRPr>
            </a:lvl4pPr>
            <a:lvl5pPr>
              <a:defRPr baseline="0">
                <a:solidFill>
                  <a:schemeClr val="bg1"/>
                </a:solidFill>
              </a:defRPr>
            </a:lvl5pPr>
          </a:lstStyle>
          <a:p>
            <a:pPr lvl="0"/>
            <a:r>
              <a:rPr lang="en-US"/>
              <a:t>Position and Title</a:t>
            </a:r>
          </a:p>
        </p:txBody>
      </p:sp>
      <p:sp>
        <p:nvSpPr>
          <p:cNvPr id="61" name="Location">
            <a:extLst>
              <a:ext uri="{FF2B5EF4-FFF2-40B4-BE49-F238E27FC236}">
                <a16:creationId xmlns:a16="http://schemas.microsoft.com/office/drawing/2014/main" id="{C42A08FB-7D66-4F1F-B6EE-667DA0F0E6FC}"/>
              </a:ext>
            </a:extLst>
          </p:cNvPr>
          <p:cNvSpPr>
            <a:spLocks noGrp="1"/>
          </p:cNvSpPr>
          <p:nvPr>
            <p:ph type="body" sz="quarter" idx="44" hasCustomPrompt="1"/>
          </p:nvPr>
        </p:nvSpPr>
        <p:spPr>
          <a:xfrm>
            <a:off x="386400" y="4037400"/>
            <a:ext cx="5850000" cy="233910"/>
          </a:xfrm>
        </p:spPr>
        <p:txBody>
          <a:bodyPr/>
          <a:lstStyle>
            <a:lvl1pPr>
              <a:defRPr baseline="0">
                <a:solidFill>
                  <a:schemeClr val="bg1"/>
                </a:solidFill>
              </a:defRPr>
            </a:lvl1pPr>
            <a:lvl2pPr>
              <a:defRPr baseline="0">
                <a:solidFill>
                  <a:schemeClr val="bg1"/>
                </a:solidFill>
              </a:defRPr>
            </a:lvl2pPr>
            <a:lvl3pPr>
              <a:defRPr baseline="0">
                <a:solidFill>
                  <a:schemeClr val="bg1"/>
                </a:solidFill>
              </a:defRPr>
            </a:lvl3pPr>
            <a:lvl4pPr>
              <a:defRPr baseline="0">
                <a:solidFill>
                  <a:schemeClr val="bg1"/>
                </a:solidFill>
              </a:defRPr>
            </a:lvl4pPr>
            <a:lvl5pPr>
              <a:defRPr baseline="0">
                <a:solidFill>
                  <a:schemeClr val="bg1"/>
                </a:solidFill>
              </a:defRPr>
            </a:lvl5pPr>
          </a:lstStyle>
          <a:p>
            <a:pPr lvl="0"/>
            <a:r>
              <a:rPr lang="en-US"/>
              <a:t>Location</a:t>
            </a:r>
          </a:p>
        </p:txBody>
      </p:sp>
      <p:sp>
        <p:nvSpPr>
          <p:cNvPr id="62" name="Version">
            <a:extLst>
              <a:ext uri="{FF2B5EF4-FFF2-40B4-BE49-F238E27FC236}">
                <a16:creationId xmlns:a16="http://schemas.microsoft.com/office/drawing/2014/main" id="{0A2C16C9-903A-4D1F-8880-2E77A8AEC44B}"/>
              </a:ext>
            </a:extLst>
          </p:cNvPr>
          <p:cNvSpPr>
            <a:spLocks noGrp="1"/>
          </p:cNvSpPr>
          <p:nvPr>
            <p:ph type="body" sz="quarter" idx="45" hasCustomPrompt="1"/>
          </p:nvPr>
        </p:nvSpPr>
        <p:spPr>
          <a:xfrm>
            <a:off x="386400" y="4645800"/>
            <a:ext cx="4867200" cy="280800"/>
          </a:xfrm>
          <a:noFill/>
        </p:spPr>
        <p:txBody>
          <a:bodyPr wrap="square" lIns="0" tIns="0" rIns="0" bIns="0" rtlCol="0" anchor="ctr" anchorCtr="0">
            <a:noAutofit/>
          </a:bodyPr>
          <a:lstStyle>
            <a:lvl1pPr>
              <a:defRPr lang="en-US" sz="1200" b="0" cap="all" dirty="0">
                <a:solidFill>
                  <a:schemeClr val="bg1"/>
                </a:solidFill>
              </a:defRPr>
            </a:lvl1pPr>
          </a:lstStyle>
          <a:p>
            <a:pPr lvl="0">
              <a:lnSpc>
                <a:spcPct val="105000"/>
              </a:lnSpc>
            </a:pPr>
            <a:r>
              <a:rPr lang="en-US"/>
              <a:t>VERSION</a:t>
            </a:r>
          </a:p>
        </p:txBody>
      </p:sp>
    </p:spTree>
    <p:extLst>
      <p:ext uri="{BB962C8B-B14F-4D97-AF65-F5344CB8AC3E}">
        <p14:creationId xmlns:p14="http://schemas.microsoft.com/office/powerpoint/2010/main" val="82231751"/>
      </p:ext>
    </p:extLst>
  </p:cSld>
  <p:clrMapOvr>
    <a:overrideClrMapping bg1="lt1" tx1="dk1" bg2="lt2" tx2="dk2" accent1="accent1" accent2="accent2" accent3="accent3" accent4="accent4" accent5="accent5" accent6="accent6" hlink="hlink" folHlink="folHlink"/>
  </p:clrMapOvr>
  <p:hf hdr="0"/>
  <p:extLst>
    <p:ext uri="{DCECCB84-F9BA-43D5-87BE-67443E8EF086}">
      <p15:sldGuideLst xmlns:p15="http://schemas.microsoft.com/office/powerpoint/2012/main">
        <p15:guide id="1" pos="3958">
          <p15:clr>
            <a:srgbClr val="FFFFFF"/>
          </p15:clr>
        </p15:guide>
        <p15:guide id="2" orient="horz" pos="1276">
          <p15:clr>
            <a:srgbClr val="FFFFFF"/>
          </p15:clr>
        </p15:guide>
        <p15:guide id="3" orient="horz" pos="1570">
          <p15:clr>
            <a:srgbClr val="FFFFFF"/>
          </p15:clr>
        </p15:guide>
        <p15:guide id="4" orient="horz" pos="1806">
          <p15:clr>
            <a:srgbClr val="FFFFFF"/>
          </p15:clr>
        </p15:guide>
        <p15:guide id="5" pos="243">
          <p15:clr>
            <a:srgbClr val="FFFFFF"/>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hapter Slide 1" type="secHead" preserve="1">
  <p:cSld name="Chapter Slide 1">
    <p:bg>
      <p:bgPr>
        <a:gradFill>
          <a:gsLst>
            <a:gs pos="99000">
              <a:srgbClr val="00A3E0"/>
            </a:gs>
            <a:gs pos="1000">
              <a:srgbClr val="10069F"/>
            </a:gs>
          </a:gsLst>
          <a:lin ang="9060000" scaled="0"/>
        </a:gradFill>
        <a:effectLst/>
      </p:bgPr>
    </p:bg>
    <p:spTree>
      <p:nvGrpSpPr>
        <p:cNvPr id="1" name=""/>
        <p:cNvGrpSpPr/>
        <p:nvPr/>
      </p:nvGrpSpPr>
      <p:grpSpPr>
        <a:xfrm>
          <a:off x="0" y="0"/>
          <a:ext cx="0" cy="0"/>
          <a:chOff x="0" y="0"/>
          <a:chExt cx="0" cy="0"/>
        </a:xfrm>
      </p:grpSpPr>
      <p:sp useBgFill="1">
        <p:nvSpPr>
          <p:cNvPr id="23" name="Hide background Logo">
            <a:extLst>
              <a:ext uri="{FF2B5EF4-FFF2-40B4-BE49-F238E27FC236}">
                <a16:creationId xmlns:a16="http://schemas.microsoft.com/office/drawing/2014/main" id="{9AA93AB3-0D1A-4E84-9AA9-73865D3A1A0A}"/>
              </a:ext>
            </a:extLst>
          </p:cNvPr>
          <p:cNvSpPr/>
          <p:nvPr userDrawn="1"/>
        </p:nvSpPr>
        <p:spPr>
          <a:xfrm>
            <a:off x="339600" y="6471000"/>
            <a:ext cx="748800" cy="280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id Decoration">
            <a:extLst>
              <a:ext uri="{FF2B5EF4-FFF2-40B4-BE49-F238E27FC236}">
                <a16:creationId xmlns:a16="http://schemas.microsoft.com/office/drawing/2014/main" id="{AA8971F8-FB52-454C-8FDB-52AF1FBCDC2C}"/>
              </a:ext>
            </a:extLst>
          </p:cNvPr>
          <p:cNvGrpSpPr/>
          <p:nvPr/>
        </p:nvGrpSpPr>
        <p:grpSpPr bwMode="ltGray">
          <a:xfrm>
            <a:off x="0" y="0"/>
            <a:ext cx="12193200" cy="6858000"/>
            <a:chOff x="0" y="-446400"/>
            <a:chExt cx="12193200" cy="6858000"/>
          </a:xfrm>
        </p:grpSpPr>
        <p:cxnSp>
          <p:nvCxnSpPr>
            <p:cNvPr id="14" name="Straight Connector 13">
              <a:extLst>
                <a:ext uri="{FF2B5EF4-FFF2-40B4-BE49-F238E27FC236}">
                  <a16:creationId xmlns:a16="http://schemas.microsoft.com/office/drawing/2014/main" id="{FB5F9863-5AFE-41E7-97DE-F8984FA81B3A}"/>
                </a:ext>
              </a:extLst>
            </p:cNvPr>
            <p:cNvCxnSpPr/>
            <p:nvPr userDrawn="1"/>
          </p:nvCxnSpPr>
          <p:spPr bwMode="ltGray">
            <a:xfrm>
              <a:off x="0" y="5135400"/>
              <a:ext cx="12192000"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39978D1-DDDD-4B98-8B62-CD7AFBC92680}"/>
                </a:ext>
              </a:extLst>
            </p:cNvPr>
            <p:cNvCxnSpPr>
              <a:cxnSpLocks/>
            </p:cNvCxnSpPr>
            <p:nvPr userDrawn="1"/>
          </p:nvCxnSpPr>
          <p:spPr bwMode="ltGray">
            <a:xfrm>
              <a:off x="4879200" y="-446400"/>
              <a:ext cx="0" cy="558180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C6F4663-484C-4091-BF2B-5993DC37AFCC}"/>
                </a:ext>
              </a:extLst>
            </p:cNvPr>
            <p:cNvCxnSpPr>
              <a:cxnSpLocks/>
            </p:cNvCxnSpPr>
            <p:nvPr userDrawn="1"/>
          </p:nvCxnSpPr>
          <p:spPr bwMode="ltGray">
            <a:xfrm flipV="1">
              <a:off x="0" y="923400"/>
              <a:ext cx="12193200" cy="44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0CCEB45F-2DFA-4DEE-886F-2A49F60354D9}"/>
                </a:ext>
              </a:extLst>
            </p:cNvPr>
            <p:cNvCxnSpPr>
              <a:cxnSpLocks/>
            </p:cNvCxnSpPr>
            <p:nvPr userDrawn="1"/>
          </p:nvCxnSpPr>
          <p:spPr bwMode="ltGray">
            <a:xfrm>
              <a:off x="8248525" y="-446400"/>
              <a:ext cx="0" cy="685800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FB12F43-F9BE-495F-8E87-6419F3D8D310}"/>
                </a:ext>
              </a:extLst>
            </p:cNvPr>
            <p:cNvCxnSpPr>
              <a:cxnSpLocks/>
            </p:cNvCxnSpPr>
            <p:nvPr userDrawn="1"/>
          </p:nvCxnSpPr>
          <p:spPr bwMode="ltGray">
            <a:xfrm>
              <a:off x="9372000" y="-446400"/>
              <a:ext cx="0" cy="558180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528D14B7-E4FD-4544-BC13-85FDAC80DF12}"/>
                </a:ext>
              </a:extLst>
            </p:cNvPr>
            <p:cNvCxnSpPr>
              <a:cxnSpLocks/>
            </p:cNvCxnSpPr>
            <p:nvPr userDrawn="1"/>
          </p:nvCxnSpPr>
          <p:spPr bwMode="ltGray">
            <a:xfrm>
              <a:off x="10495200" y="-446400"/>
              <a:ext cx="0" cy="558180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4C9BB5AC-7E27-4FA3-AFD0-423C6C67B3B3}"/>
                </a:ext>
              </a:extLst>
            </p:cNvPr>
            <p:cNvCxnSpPr>
              <a:cxnSpLocks/>
            </p:cNvCxnSpPr>
            <p:nvPr userDrawn="1"/>
          </p:nvCxnSpPr>
          <p:spPr bwMode="ltGray">
            <a:xfrm>
              <a:off x="11618400" y="-446400"/>
              <a:ext cx="0" cy="558180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A78D70B9-1884-4F5C-AAF6-E95D6758120D}"/>
                </a:ext>
              </a:extLst>
            </p:cNvPr>
            <p:cNvCxnSpPr>
              <a:cxnSpLocks/>
            </p:cNvCxnSpPr>
            <p:nvPr userDrawn="1"/>
          </p:nvCxnSpPr>
          <p:spPr bwMode="ltGray">
            <a:xfrm>
              <a:off x="8248800" y="2326960"/>
              <a:ext cx="3944400"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97C9EAFD-D2AE-464C-B65C-978465C1EB2A}"/>
                </a:ext>
              </a:extLst>
            </p:cNvPr>
            <p:cNvCxnSpPr>
              <a:cxnSpLocks/>
            </p:cNvCxnSpPr>
            <p:nvPr userDrawn="1"/>
          </p:nvCxnSpPr>
          <p:spPr bwMode="ltGray">
            <a:xfrm>
              <a:off x="8248800" y="3730520"/>
              <a:ext cx="3944400"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512D9B27-7620-4033-B8DC-DCFE3B066C86}"/>
                </a:ext>
              </a:extLst>
            </p:cNvPr>
            <p:cNvCxnSpPr>
              <a:cxnSpLocks/>
            </p:cNvCxnSpPr>
            <p:nvPr userDrawn="1"/>
          </p:nvCxnSpPr>
          <p:spPr bwMode="ltGray">
            <a:xfrm>
              <a:off x="1509600" y="-446400"/>
              <a:ext cx="0" cy="558180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67" name="Picture Placeholder 31">
            <a:extLst>
              <a:ext uri="{FF2B5EF4-FFF2-40B4-BE49-F238E27FC236}">
                <a16:creationId xmlns:a16="http://schemas.microsoft.com/office/drawing/2014/main" id="{CDAA5588-47AD-4287-ACF7-E2D3E17343F3}"/>
              </a:ext>
            </a:extLst>
          </p:cNvPr>
          <p:cNvSpPr>
            <a:spLocks noGrp="1"/>
          </p:cNvSpPr>
          <p:nvPr>
            <p:ph type="pic" sz="quarter" idx="31"/>
          </p:nvPr>
        </p:nvSpPr>
        <p:spPr>
          <a:xfrm>
            <a:off x="8248800" y="0"/>
            <a:ext cx="3943200" cy="5581800"/>
          </a:xfrm>
          <a:noFill/>
        </p:spPr>
        <p:txBody>
          <a:bodyPr vert="horz" wrap="square" lIns="0" tIns="0" rIns="0" bIns="684000" rtlCol="0" anchor="ctr" anchorCtr="1">
            <a:noAutofit/>
          </a:bodyPr>
          <a:lstStyle>
            <a:lvl1pPr>
              <a:defRPr lang="en-US" sz="1200" dirty="0">
                <a:solidFill>
                  <a:schemeClr val="bg1"/>
                </a:solidFill>
              </a:defRPr>
            </a:lvl1pPr>
          </a:lstStyle>
          <a:p>
            <a:pPr lvl="0"/>
            <a:r>
              <a:rPr lang="en-US"/>
              <a:t>Click icon to add picture</a:t>
            </a:r>
          </a:p>
        </p:txBody>
      </p:sp>
      <p:sp>
        <p:nvSpPr>
          <p:cNvPr id="3" name="Title">
            <a:extLst>
              <a:ext uri="{FF2B5EF4-FFF2-40B4-BE49-F238E27FC236}">
                <a16:creationId xmlns:a16="http://schemas.microsoft.com/office/drawing/2014/main" id="{15B99960-ED2E-41BF-9A5D-86E1F78D50D1}"/>
              </a:ext>
            </a:extLst>
          </p:cNvPr>
          <p:cNvSpPr>
            <a:spLocks noGrp="1"/>
          </p:cNvSpPr>
          <p:nvPr>
            <p:ph type="title" hasCustomPrompt="1"/>
          </p:nvPr>
        </p:nvSpPr>
        <p:spPr>
          <a:xfrm>
            <a:off x="385762" y="808200"/>
            <a:ext cx="7488638" cy="1965600"/>
          </a:xfrm>
        </p:spPr>
        <p:txBody>
          <a:bodyPr>
            <a:noAutofit/>
          </a:bodyPr>
          <a:lstStyle>
            <a:lvl1pPr>
              <a:lnSpc>
                <a:spcPct val="86000"/>
              </a:lnSpc>
              <a:defRPr sz="5400" baseline="0">
                <a:solidFill>
                  <a:schemeClr val="bg1"/>
                </a:solidFill>
              </a:defRPr>
            </a:lvl1pPr>
          </a:lstStyle>
          <a:p>
            <a:r>
              <a:rPr lang="en-US"/>
              <a:t>Click to add title</a:t>
            </a:r>
          </a:p>
        </p:txBody>
      </p:sp>
      <p:sp>
        <p:nvSpPr>
          <p:cNvPr id="2" name="Subtitle">
            <a:extLst>
              <a:ext uri="{FF2B5EF4-FFF2-40B4-BE49-F238E27FC236}">
                <a16:creationId xmlns:a16="http://schemas.microsoft.com/office/drawing/2014/main" id="{98BA9AF1-DB99-4BFC-9C64-16E4CFA00190}"/>
              </a:ext>
            </a:extLst>
          </p:cNvPr>
          <p:cNvSpPr>
            <a:spLocks noGrp="1"/>
          </p:cNvSpPr>
          <p:nvPr>
            <p:ph type="subTitle" idx="1" hasCustomPrompt="1"/>
          </p:nvPr>
        </p:nvSpPr>
        <p:spPr>
          <a:xfrm>
            <a:off x="386400" y="2773800"/>
            <a:ext cx="7488000" cy="1404000"/>
          </a:xfrm>
        </p:spPr>
        <p:txBody>
          <a:bodyPr tIns="3600"/>
          <a:lstStyle>
            <a:lvl1pPr>
              <a:lnSpc>
                <a:spcPct val="86000"/>
              </a:lnSpc>
              <a:defRPr sz="5400" baseline="0">
                <a:solidFill>
                  <a:schemeClr val="bg1"/>
                </a:solidFill>
              </a:defRPr>
            </a:lvl1pPr>
            <a:lvl2pPr>
              <a:defRPr sz="2400" baseline="0"/>
            </a:lvl2pPr>
            <a:lvl3pPr>
              <a:defRPr sz="2400" baseline="0"/>
            </a:lvl3pPr>
            <a:lvl4pPr>
              <a:defRPr sz="2400" baseline="0"/>
            </a:lvl4pPr>
            <a:lvl5pPr>
              <a:defRPr sz="2400" baseline="0"/>
            </a:lvl5pPr>
            <a:lvl6pPr>
              <a:defRPr sz="2400" baseline="0"/>
            </a:lvl6pPr>
            <a:lvl7pPr>
              <a:defRPr sz="2400" baseline="0"/>
            </a:lvl7pPr>
            <a:lvl8pPr>
              <a:defRPr sz="2400" baseline="0"/>
            </a:lvl8pPr>
            <a:lvl9pPr>
              <a:defRPr sz="2400" baseline="0"/>
            </a:lvl9pPr>
          </a:lstStyle>
          <a:p>
            <a:r>
              <a:rPr lang="en-US"/>
              <a:t>Click to add subtitle</a:t>
            </a:r>
          </a:p>
        </p:txBody>
      </p:sp>
      <p:sp>
        <p:nvSpPr>
          <p:cNvPr id="24" name="MIO_AGENDA_IGNORE_NAVIGATION" hidden="1">
            <a:extLst>
              <a:ext uri="{FF2B5EF4-FFF2-40B4-BE49-F238E27FC236}">
                <a16:creationId xmlns:a16="http://schemas.microsoft.com/office/drawing/2014/main" id="{88860927-13CA-4929-8F7F-EB0BA3BEB9A3}"/>
              </a:ext>
            </a:extLst>
          </p:cNvPr>
          <p:cNvSpPr/>
          <p:nvPr/>
        </p:nvSpPr>
        <p:spPr>
          <a:xfrm>
            <a:off x="11804960" y="128368"/>
            <a:ext cx="203200" cy="203200"/>
          </a:xfrm>
          <a:prstGeom prst="noSmoking">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nl-NL"/>
            </a:defPPr>
            <a:lvl1pPr marL="0" algn="l" defTabSz="1371600" rtl="0" eaLnBrk="1" latinLnBrk="0" hangingPunct="1">
              <a:defRPr sz="2700" kern="1200">
                <a:solidFill>
                  <a:schemeClr val="lt1"/>
                </a:solidFill>
                <a:latin typeface="+mn-lt"/>
                <a:ea typeface="+mn-ea"/>
                <a:cs typeface="+mn-cs"/>
              </a:defRPr>
            </a:lvl1pPr>
            <a:lvl2pPr marL="685800" algn="l" defTabSz="1371600" rtl="0" eaLnBrk="1" latinLnBrk="0" hangingPunct="1">
              <a:defRPr sz="2700" kern="1200">
                <a:solidFill>
                  <a:schemeClr val="lt1"/>
                </a:solidFill>
                <a:latin typeface="+mn-lt"/>
                <a:ea typeface="+mn-ea"/>
                <a:cs typeface="+mn-cs"/>
              </a:defRPr>
            </a:lvl2pPr>
            <a:lvl3pPr marL="1371600" algn="l" defTabSz="1371600" rtl="0" eaLnBrk="1" latinLnBrk="0" hangingPunct="1">
              <a:defRPr sz="2700" kern="1200">
                <a:solidFill>
                  <a:schemeClr val="lt1"/>
                </a:solidFill>
                <a:latin typeface="+mn-lt"/>
                <a:ea typeface="+mn-ea"/>
                <a:cs typeface="+mn-cs"/>
              </a:defRPr>
            </a:lvl3pPr>
            <a:lvl4pPr marL="2057400" algn="l" defTabSz="1371600" rtl="0" eaLnBrk="1" latinLnBrk="0" hangingPunct="1">
              <a:defRPr sz="2700" kern="1200">
                <a:solidFill>
                  <a:schemeClr val="lt1"/>
                </a:solidFill>
                <a:latin typeface="+mn-lt"/>
                <a:ea typeface="+mn-ea"/>
                <a:cs typeface="+mn-cs"/>
              </a:defRPr>
            </a:lvl4pPr>
            <a:lvl5pPr marL="2743200" algn="l" defTabSz="1371600" rtl="0" eaLnBrk="1" latinLnBrk="0" hangingPunct="1">
              <a:defRPr sz="2700" kern="1200">
                <a:solidFill>
                  <a:schemeClr val="lt1"/>
                </a:solidFill>
                <a:latin typeface="+mn-lt"/>
                <a:ea typeface="+mn-ea"/>
                <a:cs typeface="+mn-cs"/>
              </a:defRPr>
            </a:lvl5pPr>
            <a:lvl6pPr marL="3429000" algn="l" defTabSz="1371600" rtl="0" eaLnBrk="1" latinLnBrk="0" hangingPunct="1">
              <a:defRPr sz="2700" kern="1200">
                <a:solidFill>
                  <a:schemeClr val="lt1"/>
                </a:solidFill>
                <a:latin typeface="+mn-lt"/>
                <a:ea typeface="+mn-ea"/>
                <a:cs typeface="+mn-cs"/>
              </a:defRPr>
            </a:lvl6pPr>
            <a:lvl7pPr marL="4114800" algn="l" defTabSz="1371600" rtl="0" eaLnBrk="1" latinLnBrk="0" hangingPunct="1">
              <a:defRPr sz="2700" kern="1200">
                <a:solidFill>
                  <a:schemeClr val="lt1"/>
                </a:solidFill>
                <a:latin typeface="+mn-lt"/>
                <a:ea typeface="+mn-ea"/>
                <a:cs typeface="+mn-cs"/>
              </a:defRPr>
            </a:lvl7pPr>
            <a:lvl8pPr marL="4800600" algn="l" defTabSz="1371600" rtl="0" eaLnBrk="1" latinLnBrk="0" hangingPunct="1">
              <a:defRPr sz="2700" kern="1200">
                <a:solidFill>
                  <a:schemeClr val="lt1"/>
                </a:solidFill>
                <a:latin typeface="+mn-lt"/>
                <a:ea typeface="+mn-ea"/>
                <a:cs typeface="+mn-cs"/>
              </a:defRPr>
            </a:lvl8pPr>
            <a:lvl9pPr marL="5486400" algn="l" defTabSz="1371600" rtl="0" eaLnBrk="1" latinLnBrk="0" hangingPunct="1">
              <a:defRPr sz="2700" kern="1200">
                <a:solidFill>
                  <a:schemeClr val="lt1"/>
                </a:solidFill>
                <a:latin typeface="+mn-lt"/>
                <a:ea typeface="+mn-ea"/>
                <a:cs typeface="+mn-cs"/>
              </a:defRPr>
            </a:lvl9pPr>
          </a:lstStyle>
          <a:p>
            <a:pPr algn="ctr"/>
            <a:endParaRPr lang="en-US">
              <a:solidFill>
                <a:schemeClr val="tx1"/>
              </a:solidFill>
            </a:endParaRPr>
          </a:p>
        </p:txBody>
      </p:sp>
      <p:sp>
        <p:nvSpPr>
          <p:cNvPr id="25" name="MIO_AGENDA_IGNORE_CHAPTER_REFERENCE" hidden="1">
            <a:extLst>
              <a:ext uri="{FF2B5EF4-FFF2-40B4-BE49-F238E27FC236}">
                <a16:creationId xmlns:a16="http://schemas.microsoft.com/office/drawing/2014/main" id="{3F8F58E6-264F-49BF-B46C-3E566C1C4182}"/>
              </a:ext>
            </a:extLst>
          </p:cNvPr>
          <p:cNvSpPr/>
          <p:nvPr/>
        </p:nvSpPr>
        <p:spPr>
          <a:xfrm>
            <a:off x="11517578" y="128368"/>
            <a:ext cx="203200" cy="203200"/>
          </a:xfrm>
          <a:prstGeom prst="noSmoking">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nl-NL"/>
            </a:defPPr>
            <a:lvl1pPr marL="0" algn="l" defTabSz="1371600" rtl="0" eaLnBrk="1" latinLnBrk="0" hangingPunct="1">
              <a:defRPr sz="2700" kern="1200">
                <a:solidFill>
                  <a:schemeClr val="lt1"/>
                </a:solidFill>
                <a:latin typeface="+mn-lt"/>
                <a:ea typeface="+mn-ea"/>
                <a:cs typeface="+mn-cs"/>
              </a:defRPr>
            </a:lvl1pPr>
            <a:lvl2pPr marL="685800" algn="l" defTabSz="1371600" rtl="0" eaLnBrk="1" latinLnBrk="0" hangingPunct="1">
              <a:defRPr sz="2700" kern="1200">
                <a:solidFill>
                  <a:schemeClr val="lt1"/>
                </a:solidFill>
                <a:latin typeface="+mn-lt"/>
                <a:ea typeface="+mn-ea"/>
                <a:cs typeface="+mn-cs"/>
              </a:defRPr>
            </a:lvl2pPr>
            <a:lvl3pPr marL="1371600" algn="l" defTabSz="1371600" rtl="0" eaLnBrk="1" latinLnBrk="0" hangingPunct="1">
              <a:defRPr sz="2700" kern="1200">
                <a:solidFill>
                  <a:schemeClr val="lt1"/>
                </a:solidFill>
                <a:latin typeface="+mn-lt"/>
                <a:ea typeface="+mn-ea"/>
                <a:cs typeface="+mn-cs"/>
              </a:defRPr>
            </a:lvl3pPr>
            <a:lvl4pPr marL="2057400" algn="l" defTabSz="1371600" rtl="0" eaLnBrk="1" latinLnBrk="0" hangingPunct="1">
              <a:defRPr sz="2700" kern="1200">
                <a:solidFill>
                  <a:schemeClr val="lt1"/>
                </a:solidFill>
                <a:latin typeface="+mn-lt"/>
                <a:ea typeface="+mn-ea"/>
                <a:cs typeface="+mn-cs"/>
              </a:defRPr>
            </a:lvl4pPr>
            <a:lvl5pPr marL="2743200" algn="l" defTabSz="1371600" rtl="0" eaLnBrk="1" latinLnBrk="0" hangingPunct="1">
              <a:defRPr sz="2700" kern="1200">
                <a:solidFill>
                  <a:schemeClr val="lt1"/>
                </a:solidFill>
                <a:latin typeface="+mn-lt"/>
                <a:ea typeface="+mn-ea"/>
                <a:cs typeface="+mn-cs"/>
              </a:defRPr>
            </a:lvl5pPr>
            <a:lvl6pPr marL="3429000" algn="l" defTabSz="1371600" rtl="0" eaLnBrk="1" latinLnBrk="0" hangingPunct="1">
              <a:defRPr sz="2700" kern="1200">
                <a:solidFill>
                  <a:schemeClr val="lt1"/>
                </a:solidFill>
                <a:latin typeface="+mn-lt"/>
                <a:ea typeface="+mn-ea"/>
                <a:cs typeface="+mn-cs"/>
              </a:defRPr>
            </a:lvl6pPr>
            <a:lvl7pPr marL="4114800" algn="l" defTabSz="1371600" rtl="0" eaLnBrk="1" latinLnBrk="0" hangingPunct="1">
              <a:defRPr sz="2700" kern="1200">
                <a:solidFill>
                  <a:schemeClr val="lt1"/>
                </a:solidFill>
                <a:latin typeface="+mn-lt"/>
                <a:ea typeface="+mn-ea"/>
                <a:cs typeface="+mn-cs"/>
              </a:defRPr>
            </a:lvl7pPr>
            <a:lvl8pPr marL="4800600" algn="l" defTabSz="1371600" rtl="0" eaLnBrk="1" latinLnBrk="0" hangingPunct="1">
              <a:defRPr sz="2700" kern="1200">
                <a:solidFill>
                  <a:schemeClr val="lt1"/>
                </a:solidFill>
                <a:latin typeface="+mn-lt"/>
                <a:ea typeface="+mn-ea"/>
                <a:cs typeface="+mn-cs"/>
              </a:defRPr>
            </a:lvl8pPr>
            <a:lvl9pPr marL="5486400" algn="l" defTabSz="1371600" rtl="0" eaLnBrk="1" latinLnBrk="0" hangingPunct="1">
              <a:defRPr sz="2700" kern="1200">
                <a:solidFill>
                  <a:schemeClr val="lt1"/>
                </a:solidFill>
                <a:latin typeface="+mn-lt"/>
                <a:ea typeface="+mn-ea"/>
                <a:cs typeface="+mn-cs"/>
              </a:defRPr>
            </a:lvl9pPr>
          </a:lstStyle>
          <a:p>
            <a:pPr algn="ctr"/>
            <a:endParaRPr lang="en-US">
              <a:solidFill>
                <a:schemeClr val="tx1"/>
              </a:solidFill>
            </a:endParaRPr>
          </a:p>
        </p:txBody>
      </p:sp>
      <p:sp>
        <p:nvSpPr>
          <p:cNvPr id="22" name="Logo">
            <a:extLst>
              <a:ext uri="{FF2B5EF4-FFF2-40B4-BE49-F238E27FC236}">
                <a16:creationId xmlns:a16="http://schemas.microsoft.com/office/drawing/2014/main" id="{5307DD17-86A9-4B5C-B16C-3B30F4057276}"/>
              </a:ext>
            </a:extLst>
          </p:cNvPr>
          <p:cNvSpPr>
            <a:spLocks/>
          </p:cNvSpPr>
          <p:nvPr userDrawn="1"/>
        </p:nvSpPr>
        <p:spPr bwMode="black">
          <a:xfrm>
            <a:off x="385763" y="6512963"/>
            <a:ext cx="538161" cy="150809"/>
          </a:xfrm>
          <a:custGeom>
            <a:avLst/>
            <a:gdLst>
              <a:gd name="connsiteX0" fmla="*/ 135721 w 1078169"/>
              <a:gd name="connsiteY0" fmla="*/ 71284 h 302134"/>
              <a:gd name="connsiteX1" fmla="*/ 109085 w 1078169"/>
              <a:gd name="connsiteY1" fmla="*/ 189249 h 302134"/>
              <a:gd name="connsiteX2" fmla="*/ 161091 w 1078169"/>
              <a:gd name="connsiteY2" fmla="*/ 189249 h 302134"/>
              <a:gd name="connsiteX3" fmla="*/ 394483 w 1078169"/>
              <a:gd name="connsiteY3" fmla="*/ 66210 h 302134"/>
              <a:gd name="connsiteX4" fmla="*/ 374189 w 1078169"/>
              <a:gd name="connsiteY4" fmla="*/ 89042 h 302134"/>
              <a:gd name="connsiteX5" fmla="*/ 418583 w 1078169"/>
              <a:gd name="connsiteY5" fmla="*/ 123290 h 302134"/>
              <a:gd name="connsiteX6" fmla="*/ 499763 w 1078169"/>
              <a:gd name="connsiteY6" fmla="*/ 210811 h 302134"/>
              <a:gd name="connsiteX7" fmla="*/ 422389 w 1078169"/>
              <a:gd name="connsiteY7" fmla="*/ 295797 h 302134"/>
              <a:gd name="connsiteX8" fmla="*/ 287933 w 1078169"/>
              <a:gd name="connsiteY8" fmla="*/ 281844 h 302134"/>
              <a:gd name="connsiteX9" fmla="*/ 287933 w 1078169"/>
              <a:gd name="connsiteY9" fmla="*/ 213348 h 302134"/>
              <a:gd name="connsiteX10" fmla="*/ 367845 w 1078169"/>
              <a:gd name="connsiteY10" fmla="*/ 242522 h 302134"/>
              <a:gd name="connsiteX11" fmla="*/ 412241 w 1078169"/>
              <a:gd name="connsiteY11" fmla="*/ 209543 h 302134"/>
              <a:gd name="connsiteX12" fmla="*/ 381797 w 1078169"/>
              <a:gd name="connsiteY12" fmla="*/ 176564 h 302134"/>
              <a:gd name="connsiteX13" fmla="*/ 394483 w 1078169"/>
              <a:gd name="connsiteY13" fmla="*/ 66210 h 302134"/>
              <a:gd name="connsiteX14" fmla="*/ 894245 w 1078169"/>
              <a:gd name="connsiteY14" fmla="*/ 9131 h 302134"/>
              <a:gd name="connsiteX15" fmla="*/ 972889 w 1078169"/>
              <a:gd name="connsiteY15" fmla="*/ 9131 h 302134"/>
              <a:gd name="connsiteX16" fmla="*/ 972889 w 1078169"/>
              <a:gd name="connsiteY16" fmla="*/ 236181 h 302134"/>
              <a:gd name="connsiteX17" fmla="*/ 1078169 w 1078169"/>
              <a:gd name="connsiteY17" fmla="*/ 236181 h 302134"/>
              <a:gd name="connsiteX18" fmla="*/ 1078169 w 1078169"/>
              <a:gd name="connsiteY18" fmla="*/ 295797 h 302134"/>
              <a:gd name="connsiteX19" fmla="*/ 894245 w 1078169"/>
              <a:gd name="connsiteY19" fmla="*/ 295797 h 302134"/>
              <a:gd name="connsiteX20" fmla="*/ 564453 w 1078169"/>
              <a:gd name="connsiteY20" fmla="*/ 9131 h 302134"/>
              <a:gd name="connsiteX21" fmla="*/ 650707 w 1078169"/>
              <a:gd name="connsiteY21" fmla="*/ 9131 h 302134"/>
              <a:gd name="connsiteX22" fmla="*/ 690029 w 1078169"/>
              <a:gd name="connsiteY22" fmla="*/ 181638 h 302134"/>
              <a:gd name="connsiteX23" fmla="*/ 730617 w 1078169"/>
              <a:gd name="connsiteY23" fmla="*/ 9131 h 302134"/>
              <a:gd name="connsiteX24" fmla="*/ 816873 w 1078169"/>
              <a:gd name="connsiteY24" fmla="*/ 9131 h 302134"/>
              <a:gd name="connsiteX25" fmla="*/ 854925 w 1078169"/>
              <a:gd name="connsiteY25" fmla="*/ 295797 h 302134"/>
              <a:gd name="connsiteX26" fmla="*/ 773745 w 1078169"/>
              <a:gd name="connsiteY26" fmla="*/ 295797 h 302134"/>
              <a:gd name="connsiteX27" fmla="*/ 759793 w 1078169"/>
              <a:gd name="connsiteY27" fmla="*/ 114411 h 302134"/>
              <a:gd name="connsiteX28" fmla="*/ 721739 w 1078169"/>
              <a:gd name="connsiteY28" fmla="*/ 295797 h 302134"/>
              <a:gd name="connsiteX29" fmla="*/ 658317 w 1078169"/>
              <a:gd name="connsiteY29" fmla="*/ 295797 h 302134"/>
              <a:gd name="connsiteX30" fmla="*/ 621533 w 1078169"/>
              <a:gd name="connsiteY30" fmla="*/ 114411 h 302134"/>
              <a:gd name="connsiteX31" fmla="*/ 607581 w 1078169"/>
              <a:gd name="connsiteY31" fmla="*/ 295797 h 302134"/>
              <a:gd name="connsiteX32" fmla="*/ 526401 w 1078169"/>
              <a:gd name="connsiteY32" fmla="*/ 295797 h 302134"/>
              <a:gd name="connsiteX33" fmla="*/ 86253 w 1078169"/>
              <a:gd name="connsiteY33" fmla="*/ 9131 h 302134"/>
              <a:gd name="connsiteX34" fmla="*/ 183923 w 1078169"/>
              <a:gd name="connsiteY34" fmla="*/ 9131 h 302134"/>
              <a:gd name="connsiteX35" fmla="*/ 270177 w 1078169"/>
              <a:gd name="connsiteY35" fmla="*/ 295797 h 302134"/>
              <a:gd name="connsiteX36" fmla="*/ 183923 w 1078169"/>
              <a:gd name="connsiteY36" fmla="*/ 295797 h 302134"/>
              <a:gd name="connsiteX37" fmla="*/ 172507 w 1078169"/>
              <a:gd name="connsiteY37" fmla="*/ 243791 h 302134"/>
              <a:gd name="connsiteX38" fmla="*/ 97669 w 1078169"/>
              <a:gd name="connsiteY38" fmla="*/ 243791 h 302134"/>
              <a:gd name="connsiteX39" fmla="*/ 86253 w 1078169"/>
              <a:gd name="connsiteY39" fmla="*/ 295797 h 302134"/>
              <a:gd name="connsiteX40" fmla="*/ 0 w 1078169"/>
              <a:gd name="connsiteY40" fmla="*/ 295797 h 302134"/>
              <a:gd name="connsiteX41" fmla="*/ 416643 w 1078169"/>
              <a:gd name="connsiteY41" fmla="*/ 173 h 302134"/>
              <a:gd name="connsiteX42" fmla="*/ 478201 w 1078169"/>
              <a:gd name="connsiteY42" fmla="*/ 14205 h 302134"/>
              <a:gd name="connsiteX43" fmla="*/ 478201 w 1078169"/>
              <a:gd name="connsiteY43" fmla="*/ 89043 h 302134"/>
              <a:gd name="connsiteX44" fmla="*/ 294277 w 1078169"/>
              <a:gd name="connsiteY44" fmla="*/ 109337 h 302134"/>
              <a:gd name="connsiteX45" fmla="*/ 416643 w 1078169"/>
              <a:gd name="connsiteY45" fmla="*/ 173 h 302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078169" h="302134">
                <a:moveTo>
                  <a:pt x="135721" y="71284"/>
                </a:moveTo>
                <a:lnTo>
                  <a:pt x="109085" y="189249"/>
                </a:lnTo>
                <a:lnTo>
                  <a:pt x="161091" y="189249"/>
                </a:lnTo>
                <a:close/>
                <a:moveTo>
                  <a:pt x="394483" y="66210"/>
                </a:moveTo>
                <a:cubicBezTo>
                  <a:pt x="377993" y="71284"/>
                  <a:pt x="374189" y="80163"/>
                  <a:pt x="374189" y="89042"/>
                </a:cubicBezTo>
                <a:cubicBezTo>
                  <a:pt x="374189" y="109337"/>
                  <a:pt x="400825" y="115679"/>
                  <a:pt x="418583" y="123290"/>
                </a:cubicBezTo>
                <a:cubicBezTo>
                  <a:pt x="447757" y="134705"/>
                  <a:pt x="501033" y="148658"/>
                  <a:pt x="499763" y="210811"/>
                </a:cubicBezTo>
                <a:cubicBezTo>
                  <a:pt x="499763" y="247596"/>
                  <a:pt x="464247" y="283112"/>
                  <a:pt x="422389" y="295797"/>
                </a:cubicBezTo>
                <a:cubicBezTo>
                  <a:pt x="371653" y="311018"/>
                  <a:pt x="319645" y="295797"/>
                  <a:pt x="287933" y="281844"/>
                </a:cubicBezTo>
                <a:lnTo>
                  <a:pt x="287933" y="213348"/>
                </a:lnTo>
                <a:cubicBezTo>
                  <a:pt x="314573" y="231106"/>
                  <a:pt x="338671" y="242522"/>
                  <a:pt x="367845" y="242522"/>
                </a:cubicBezTo>
                <a:cubicBezTo>
                  <a:pt x="385605" y="242522"/>
                  <a:pt x="412241" y="233643"/>
                  <a:pt x="412241" y="209543"/>
                </a:cubicBezTo>
                <a:cubicBezTo>
                  <a:pt x="412241" y="189248"/>
                  <a:pt x="393215" y="182906"/>
                  <a:pt x="381797" y="176564"/>
                </a:cubicBezTo>
                <a:cubicBezTo>
                  <a:pt x="318377" y="142316"/>
                  <a:pt x="337403" y="72552"/>
                  <a:pt x="394483" y="66210"/>
                </a:cubicBezTo>
                <a:close/>
                <a:moveTo>
                  <a:pt x="894245" y="9131"/>
                </a:moveTo>
                <a:lnTo>
                  <a:pt x="972889" y="9131"/>
                </a:lnTo>
                <a:lnTo>
                  <a:pt x="972889" y="236181"/>
                </a:lnTo>
                <a:lnTo>
                  <a:pt x="1078169" y="236181"/>
                </a:lnTo>
                <a:lnTo>
                  <a:pt x="1078169" y="295797"/>
                </a:lnTo>
                <a:lnTo>
                  <a:pt x="894245" y="295797"/>
                </a:lnTo>
                <a:close/>
                <a:moveTo>
                  <a:pt x="564453" y="9131"/>
                </a:moveTo>
                <a:lnTo>
                  <a:pt x="650707" y="9131"/>
                </a:lnTo>
                <a:lnTo>
                  <a:pt x="690029" y="181638"/>
                </a:lnTo>
                <a:lnTo>
                  <a:pt x="730617" y="9131"/>
                </a:lnTo>
                <a:lnTo>
                  <a:pt x="816873" y="9131"/>
                </a:lnTo>
                <a:lnTo>
                  <a:pt x="854925" y="295797"/>
                </a:lnTo>
                <a:lnTo>
                  <a:pt x="773745" y="295797"/>
                </a:lnTo>
                <a:lnTo>
                  <a:pt x="759793" y="114411"/>
                </a:lnTo>
                <a:lnTo>
                  <a:pt x="721739" y="295797"/>
                </a:lnTo>
                <a:lnTo>
                  <a:pt x="658317" y="295797"/>
                </a:lnTo>
                <a:lnTo>
                  <a:pt x="621533" y="114411"/>
                </a:lnTo>
                <a:lnTo>
                  <a:pt x="607581" y="295797"/>
                </a:lnTo>
                <a:lnTo>
                  <a:pt x="526401" y="295797"/>
                </a:lnTo>
                <a:close/>
                <a:moveTo>
                  <a:pt x="86253" y="9131"/>
                </a:moveTo>
                <a:lnTo>
                  <a:pt x="183923" y="9131"/>
                </a:lnTo>
                <a:lnTo>
                  <a:pt x="270177" y="295797"/>
                </a:lnTo>
                <a:lnTo>
                  <a:pt x="183923" y="295797"/>
                </a:lnTo>
                <a:lnTo>
                  <a:pt x="172507" y="243791"/>
                </a:lnTo>
                <a:lnTo>
                  <a:pt x="97669" y="243791"/>
                </a:lnTo>
                <a:lnTo>
                  <a:pt x="86253" y="295797"/>
                </a:lnTo>
                <a:lnTo>
                  <a:pt x="0" y="295797"/>
                </a:lnTo>
                <a:close/>
                <a:moveTo>
                  <a:pt x="416643" y="173"/>
                </a:moveTo>
                <a:cubicBezTo>
                  <a:pt x="438563" y="1124"/>
                  <a:pt x="460127" y="5960"/>
                  <a:pt x="478201" y="14205"/>
                </a:cubicBezTo>
                <a:cubicBezTo>
                  <a:pt x="479469" y="31963"/>
                  <a:pt x="480737" y="49721"/>
                  <a:pt x="478201" y="89043"/>
                </a:cubicBezTo>
                <a:cubicBezTo>
                  <a:pt x="407169" y="26889"/>
                  <a:pt x="295545" y="52258"/>
                  <a:pt x="294277" y="109337"/>
                </a:cubicBezTo>
                <a:cubicBezTo>
                  <a:pt x="281911" y="29426"/>
                  <a:pt x="350883" y="-2681"/>
                  <a:pt x="416643" y="173"/>
                </a:cubicBezTo>
                <a:close/>
              </a:path>
            </a:pathLst>
          </a:custGeom>
          <a:solidFill>
            <a:schemeClr val="bg1"/>
          </a:solidFill>
          <a:ln w="12680" cap="flat">
            <a:noFill/>
            <a:prstDash val="solid"/>
            <a:miter/>
          </a:ln>
        </p:spPr>
        <p:txBody>
          <a:bodyPr rtlCol="0" anchor="ctr"/>
          <a:lstStyle>
            <a:defPPr>
              <a:defRPr lang="en-US"/>
            </a:defPPr>
            <a:lvl1pPr marL="0" algn="l" defTabSz="914400" rtl="0" eaLnBrk="1" latinLnBrk="0" hangingPunct="1">
              <a:defRPr sz="1600" kern="1200">
                <a:solidFill>
                  <a:schemeClr val="tx1"/>
                </a:solidFill>
                <a:latin typeface="+mn-lt"/>
                <a:ea typeface="+mn-ea"/>
                <a:cs typeface="+mn-cs"/>
              </a:defRPr>
            </a:lvl1pPr>
            <a:lvl2pPr marL="457200" algn="l" defTabSz="914400" rtl="0" eaLnBrk="1" latinLnBrk="0" hangingPunct="1">
              <a:defRPr sz="1600" kern="1200">
                <a:solidFill>
                  <a:schemeClr val="tx1"/>
                </a:solidFill>
                <a:latin typeface="+mn-lt"/>
                <a:ea typeface="+mn-ea"/>
                <a:cs typeface="+mn-cs"/>
              </a:defRPr>
            </a:lvl2pPr>
            <a:lvl3pPr marL="914400" algn="l" defTabSz="914400" rtl="0" eaLnBrk="1" latinLnBrk="0" hangingPunct="1">
              <a:defRPr sz="1600" kern="1200">
                <a:solidFill>
                  <a:schemeClr val="tx1"/>
                </a:solidFill>
                <a:latin typeface="+mn-lt"/>
                <a:ea typeface="+mn-ea"/>
                <a:cs typeface="+mn-cs"/>
              </a:defRPr>
            </a:lvl3pPr>
            <a:lvl4pPr marL="1371600" algn="l" defTabSz="914400" rtl="0" eaLnBrk="1" latinLnBrk="0" hangingPunct="1">
              <a:defRPr sz="1600" kern="1200">
                <a:solidFill>
                  <a:schemeClr val="tx1"/>
                </a:solidFill>
                <a:latin typeface="+mn-lt"/>
                <a:ea typeface="+mn-ea"/>
                <a:cs typeface="+mn-cs"/>
              </a:defRPr>
            </a:lvl4pPr>
            <a:lvl5pPr marL="1828800" algn="l" defTabSz="914400" rtl="0" eaLnBrk="1" latinLnBrk="0" hangingPunct="1">
              <a:defRPr sz="1600" kern="1200">
                <a:solidFill>
                  <a:schemeClr val="tx1"/>
                </a:solidFill>
                <a:latin typeface="+mn-lt"/>
                <a:ea typeface="+mn-ea"/>
                <a:cs typeface="+mn-cs"/>
              </a:defRPr>
            </a:lvl5pPr>
            <a:lvl6pPr marL="2286000" algn="l" defTabSz="914400" rtl="0" eaLnBrk="1" latinLnBrk="0" hangingPunct="1">
              <a:defRPr sz="1600" kern="1200">
                <a:solidFill>
                  <a:schemeClr val="tx1"/>
                </a:solidFill>
                <a:latin typeface="+mn-lt"/>
                <a:ea typeface="+mn-ea"/>
                <a:cs typeface="+mn-cs"/>
              </a:defRPr>
            </a:lvl6pPr>
            <a:lvl7pPr marL="2743200" algn="l" defTabSz="914400" rtl="0" eaLnBrk="1" latinLnBrk="0" hangingPunct="1">
              <a:defRPr sz="1600" kern="1200">
                <a:solidFill>
                  <a:schemeClr val="tx1"/>
                </a:solidFill>
                <a:latin typeface="+mn-lt"/>
                <a:ea typeface="+mn-ea"/>
                <a:cs typeface="+mn-cs"/>
              </a:defRPr>
            </a:lvl7pPr>
            <a:lvl8pPr marL="3200400" algn="l" defTabSz="914400" rtl="0" eaLnBrk="1" latinLnBrk="0" hangingPunct="1">
              <a:defRPr sz="1600" kern="1200">
                <a:solidFill>
                  <a:schemeClr val="tx1"/>
                </a:solidFill>
                <a:latin typeface="+mn-lt"/>
                <a:ea typeface="+mn-ea"/>
                <a:cs typeface="+mn-cs"/>
              </a:defRPr>
            </a:lvl8pPr>
            <a:lvl9pPr marL="3657600" algn="l" defTabSz="914400" rtl="0" eaLnBrk="1" latinLnBrk="0" hangingPunct="1">
              <a:defRPr sz="1600" kern="1200">
                <a:solidFill>
                  <a:schemeClr val="tx1"/>
                </a:solidFill>
                <a:latin typeface="+mn-lt"/>
                <a:ea typeface="+mn-ea"/>
                <a:cs typeface="+mn-cs"/>
              </a:defRPr>
            </a:lvl9pPr>
          </a:lstStyle>
          <a:p>
            <a:pPr lvl="0"/>
            <a:endParaRPr lang="en-US" sz="2400" baseline="0">
              <a:latin typeface="+mn-lt"/>
              <a:cs typeface="+mn-cs"/>
            </a:endParaRPr>
          </a:p>
        </p:txBody>
      </p:sp>
      <p:sp>
        <p:nvSpPr>
          <p:cNvPr id="4" name="Date Placeholder 3">
            <a:extLst>
              <a:ext uri="{FF2B5EF4-FFF2-40B4-BE49-F238E27FC236}">
                <a16:creationId xmlns:a16="http://schemas.microsoft.com/office/drawing/2014/main" id="{9CA08120-FAE8-4FF8-8A74-A6392B5F43E4}"/>
              </a:ext>
            </a:extLst>
          </p:cNvPr>
          <p:cNvSpPr>
            <a:spLocks noGrp="1"/>
          </p:cNvSpPr>
          <p:nvPr>
            <p:ph type="dt" sz="half" idx="32"/>
          </p:nvPr>
        </p:nvSpPr>
        <p:spPr/>
        <p:txBody>
          <a:bodyPr/>
          <a:lstStyle>
            <a:lvl1pPr>
              <a:defRPr baseline="0">
                <a:solidFill>
                  <a:schemeClr val="bg1"/>
                </a:solidFill>
              </a:defRPr>
            </a:lvl1pPr>
          </a:lstStyle>
          <a:p>
            <a:pPr>
              <a:lnSpc>
                <a:spcPct val="110000"/>
              </a:lnSpc>
              <a:spcAft>
                <a:spcPts val="0"/>
              </a:spcAft>
            </a:pPr>
            <a:r>
              <a:rPr lang="en-US"/>
              <a:t>Month Day, Year</a:t>
            </a:r>
          </a:p>
        </p:txBody>
      </p:sp>
      <p:sp>
        <p:nvSpPr>
          <p:cNvPr id="5" name="Footer Placeholder 4">
            <a:extLst>
              <a:ext uri="{FF2B5EF4-FFF2-40B4-BE49-F238E27FC236}">
                <a16:creationId xmlns:a16="http://schemas.microsoft.com/office/drawing/2014/main" id="{3A6AF603-2E05-4A18-BD07-01E2B59E61BF}"/>
              </a:ext>
            </a:extLst>
          </p:cNvPr>
          <p:cNvSpPr>
            <a:spLocks noGrp="1"/>
          </p:cNvSpPr>
          <p:nvPr>
            <p:ph type="ftr" sz="quarter" idx="33"/>
          </p:nvPr>
        </p:nvSpPr>
        <p:spPr/>
        <p:txBody>
          <a:bodyPr/>
          <a:lstStyle>
            <a:lvl1pPr>
              <a:defRPr baseline="0">
                <a:solidFill>
                  <a:schemeClr val="bg1"/>
                </a:solidFill>
              </a:defRPr>
            </a:lvl1pPr>
          </a:lstStyle>
          <a:p>
            <a:pPr>
              <a:lnSpc>
                <a:spcPct val="110000"/>
              </a:lnSpc>
              <a:spcAft>
                <a:spcPts val="0"/>
              </a:spcAft>
            </a:pPr>
            <a:r>
              <a:rPr lang="en-US"/>
              <a:t> </a:t>
            </a:r>
          </a:p>
        </p:txBody>
      </p:sp>
      <p:sp>
        <p:nvSpPr>
          <p:cNvPr id="6" name="Slide Number Placeholder 5">
            <a:extLst>
              <a:ext uri="{FF2B5EF4-FFF2-40B4-BE49-F238E27FC236}">
                <a16:creationId xmlns:a16="http://schemas.microsoft.com/office/drawing/2014/main" id="{05B2B88A-C108-43E1-99A0-51A5C6561ABA}"/>
              </a:ext>
            </a:extLst>
          </p:cNvPr>
          <p:cNvSpPr>
            <a:spLocks noGrp="1"/>
          </p:cNvSpPr>
          <p:nvPr>
            <p:ph type="sldNum" sz="quarter" idx="34"/>
          </p:nvPr>
        </p:nvSpPr>
        <p:spPr>
          <a:xfrm>
            <a:off x="11431200" y="6518273"/>
            <a:ext cx="655199" cy="139701"/>
          </a:xfrm>
          <a:prstGeom prst="rect">
            <a:avLst/>
          </a:prstGeom>
        </p:spPr>
        <p:txBody>
          <a:bodyPr/>
          <a:lstStyle>
            <a:lvl1pPr>
              <a:defRPr baseline="0">
                <a:solidFill>
                  <a:schemeClr val="bg1"/>
                </a:solidFill>
              </a:defRPr>
            </a:lvl1pPr>
          </a:lstStyle>
          <a:p>
            <a:pPr algn="r">
              <a:lnSpc>
                <a:spcPct val="110000"/>
              </a:lnSpc>
              <a:spcAft>
                <a:spcPts val="0"/>
              </a:spcAft>
            </a:pPr>
            <a:r>
              <a:rPr lang="en-US"/>
              <a:t>Page </a:t>
            </a:r>
            <a:fld id="{A2218858-49EA-4BF8-8EFE-B88A4580565A}" type="slidenum">
              <a:rPr/>
              <a:pPr algn="r">
                <a:lnSpc>
                  <a:spcPct val="110000"/>
                </a:lnSpc>
                <a:spcAft>
                  <a:spcPts val="0"/>
                </a:spcAft>
              </a:pPr>
              <a:t>‹#›</a:t>
            </a:fld>
            <a:endParaRPr/>
          </a:p>
        </p:txBody>
      </p:sp>
    </p:spTree>
    <p:extLst>
      <p:ext uri="{BB962C8B-B14F-4D97-AF65-F5344CB8AC3E}">
        <p14:creationId xmlns:p14="http://schemas.microsoft.com/office/powerpoint/2010/main" val="856225353"/>
      </p:ext>
    </p:extLst>
  </p:cSld>
  <p:clrMapOvr>
    <a:overrideClrMapping bg1="lt1" tx1="dk1" bg2="lt2" tx2="dk2" accent1="accent1" accent2="accent2" accent3="accent3" accent4="accent4" accent5="accent5" accent6="accent6" hlink="hlink" folHlink="folHlink"/>
  </p:clrMapOvr>
  <p:hf hdr="0"/>
  <p:extLst>
    <p:ext uri="{DCECCB84-F9BA-43D5-87BE-67443E8EF086}">
      <p15:sldGuideLst xmlns:p15="http://schemas.microsoft.com/office/powerpoint/2012/main">
        <p15:guide id="1" orient="horz" pos="509">
          <p15:clr>
            <a:srgbClr val="FFFFFF"/>
          </p15:clr>
        </p15:guide>
        <p15:guide id="2" pos="243">
          <p15:clr>
            <a:srgbClr val="FFFFFF"/>
          </p15:clr>
        </p15:guide>
        <p15:guide id="3" pos="4960">
          <p15:clr>
            <a:srgbClr val="FFFFFF"/>
          </p15:clr>
        </p15:guide>
        <p15:guide id="4" orient="horz" pos="1747">
          <p15:clr>
            <a:srgbClr val="FFFFFF"/>
          </p15:clr>
        </p15:guide>
        <p15:guide id="5" orient="horz" pos="2632">
          <p15:clr>
            <a:srgbClr val="FFFFFF"/>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hapter Slide 2 &#10;light picture" preserve="1" userDrawn="1">
  <p:cSld name="Chapter Slide 2 &#10;light picture">
    <p:spTree>
      <p:nvGrpSpPr>
        <p:cNvPr id="1" name=""/>
        <p:cNvGrpSpPr/>
        <p:nvPr/>
      </p:nvGrpSpPr>
      <p:grpSpPr>
        <a:xfrm>
          <a:off x="0" y="0"/>
          <a:ext cx="0" cy="0"/>
          <a:chOff x="0" y="0"/>
          <a:chExt cx="0" cy="0"/>
        </a:xfrm>
      </p:grpSpPr>
      <p:grpSp>
        <p:nvGrpSpPr>
          <p:cNvPr id="26" name="Grid Decoration">
            <a:extLst>
              <a:ext uri="{FF2B5EF4-FFF2-40B4-BE49-F238E27FC236}">
                <a16:creationId xmlns:a16="http://schemas.microsoft.com/office/drawing/2014/main" id="{774E18E1-C992-4162-B1EC-0650D0B80336}"/>
              </a:ext>
            </a:extLst>
          </p:cNvPr>
          <p:cNvGrpSpPr/>
          <p:nvPr/>
        </p:nvGrpSpPr>
        <p:grpSpPr bwMode="ltGray">
          <a:xfrm>
            <a:off x="0" y="0"/>
            <a:ext cx="12193200" cy="6858000"/>
            <a:chOff x="0" y="-446400"/>
            <a:chExt cx="12193200" cy="6858000"/>
          </a:xfrm>
        </p:grpSpPr>
        <p:cxnSp>
          <p:nvCxnSpPr>
            <p:cNvPr id="27" name="Straight Connector 26">
              <a:extLst>
                <a:ext uri="{FF2B5EF4-FFF2-40B4-BE49-F238E27FC236}">
                  <a16:creationId xmlns:a16="http://schemas.microsoft.com/office/drawing/2014/main" id="{706B1598-EDE8-474C-8616-E3E2BC9D0CB7}"/>
                </a:ext>
              </a:extLst>
            </p:cNvPr>
            <p:cNvCxnSpPr/>
            <p:nvPr userDrawn="1"/>
          </p:nvCxnSpPr>
          <p:spPr bwMode="ltGray">
            <a:xfrm>
              <a:off x="0" y="5135400"/>
              <a:ext cx="121920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DAA6FC05-D72B-4CDF-9B4A-9BE92C162CE3}"/>
                </a:ext>
              </a:extLst>
            </p:cNvPr>
            <p:cNvCxnSpPr>
              <a:cxnSpLocks/>
            </p:cNvCxnSpPr>
            <p:nvPr userDrawn="1"/>
          </p:nvCxnSpPr>
          <p:spPr bwMode="ltGray">
            <a:xfrm>
              <a:off x="4879200" y="-446400"/>
              <a:ext cx="0" cy="558180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6D5A539-C0D0-42F3-A3B4-8CEC05991193}"/>
                </a:ext>
              </a:extLst>
            </p:cNvPr>
            <p:cNvCxnSpPr>
              <a:cxnSpLocks/>
            </p:cNvCxnSpPr>
            <p:nvPr userDrawn="1"/>
          </p:nvCxnSpPr>
          <p:spPr bwMode="ltGray">
            <a:xfrm flipV="1">
              <a:off x="0" y="923400"/>
              <a:ext cx="12193200" cy="44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E6FB3BC4-9371-4632-BD28-7EC33F316793}"/>
                </a:ext>
              </a:extLst>
            </p:cNvPr>
            <p:cNvCxnSpPr>
              <a:cxnSpLocks/>
            </p:cNvCxnSpPr>
            <p:nvPr userDrawn="1"/>
          </p:nvCxnSpPr>
          <p:spPr bwMode="ltGray">
            <a:xfrm>
              <a:off x="8248525" y="-446400"/>
              <a:ext cx="0" cy="685800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3001F0BA-4780-4F20-803F-796D2E3378D5}"/>
                </a:ext>
              </a:extLst>
            </p:cNvPr>
            <p:cNvCxnSpPr>
              <a:cxnSpLocks/>
            </p:cNvCxnSpPr>
            <p:nvPr userDrawn="1"/>
          </p:nvCxnSpPr>
          <p:spPr bwMode="ltGray">
            <a:xfrm>
              <a:off x="9372000" y="-446400"/>
              <a:ext cx="0" cy="558180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AAB56068-0BA8-4D06-A50F-762DBC25FB2E}"/>
                </a:ext>
              </a:extLst>
            </p:cNvPr>
            <p:cNvCxnSpPr>
              <a:cxnSpLocks/>
            </p:cNvCxnSpPr>
            <p:nvPr userDrawn="1"/>
          </p:nvCxnSpPr>
          <p:spPr bwMode="ltGray">
            <a:xfrm>
              <a:off x="10495200" y="-446400"/>
              <a:ext cx="0" cy="558180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3E28C3A0-91EB-4D53-81C1-DD748B4B3499}"/>
                </a:ext>
              </a:extLst>
            </p:cNvPr>
            <p:cNvCxnSpPr>
              <a:cxnSpLocks/>
            </p:cNvCxnSpPr>
            <p:nvPr userDrawn="1"/>
          </p:nvCxnSpPr>
          <p:spPr bwMode="ltGray">
            <a:xfrm>
              <a:off x="11618400" y="-446400"/>
              <a:ext cx="0" cy="558180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63CBFA43-A9E2-41D1-87ED-6D96CE297E41}"/>
                </a:ext>
              </a:extLst>
            </p:cNvPr>
            <p:cNvCxnSpPr>
              <a:cxnSpLocks/>
            </p:cNvCxnSpPr>
            <p:nvPr userDrawn="1"/>
          </p:nvCxnSpPr>
          <p:spPr bwMode="ltGray">
            <a:xfrm>
              <a:off x="8248800" y="2326960"/>
              <a:ext cx="39444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EF9E1E8C-89B5-43FC-BFAD-F6B7083D66BD}"/>
                </a:ext>
              </a:extLst>
            </p:cNvPr>
            <p:cNvCxnSpPr>
              <a:cxnSpLocks/>
            </p:cNvCxnSpPr>
            <p:nvPr userDrawn="1"/>
          </p:nvCxnSpPr>
          <p:spPr bwMode="ltGray">
            <a:xfrm>
              <a:off x="8248800" y="3730520"/>
              <a:ext cx="39444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7866AB9E-A9F5-4723-8306-82FCCE684AEC}"/>
                </a:ext>
              </a:extLst>
            </p:cNvPr>
            <p:cNvCxnSpPr>
              <a:cxnSpLocks/>
            </p:cNvCxnSpPr>
            <p:nvPr userDrawn="1"/>
          </p:nvCxnSpPr>
          <p:spPr bwMode="ltGray">
            <a:xfrm>
              <a:off x="1509600" y="-446400"/>
              <a:ext cx="0" cy="558180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grpSp>
      <p:sp>
        <p:nvSpPr>
          <p:cNvPr id="30" name="Picture Placeholder 29">
            <a:extLst>
              <a:ext uri="{FF2B5EF4-FFF2-40B4-BE49-F238E27FC236}">
                <a16:creationId xmlns:a16="http://schemas.microsoft.com/office/drawing/2014/main" id="{6A8B8685-B671-45FF-BA2F-31E0A8223500}"/>
              </a:ext>
            </a:extLst>
          </p:cNvPr>
          <p:cNvSpPr>
            <a:spLocks noGrp="1"/>
          </p:cNvSpPr>
          <p:nvPr>
            <p:ph type="pic" sz="quarter" idx="31" hasCustomPrompt="1"/>
          </p:nvPr>
        </p:nvSpPr>
        <p:spPr bwMode="ltGray">
          <a:xfrm>
            <a:off x="0" y="0"/>
            <a:ext cx="12192000" cy="6858000"/>
          </a:xfrm>
          <a:custGeom>
            <a:avLst/>
            <a:gdLst>
              <a:gd name="connsiteX0" fmla="*/ 453507 w 12192000"/>
              <a:gd name="connsiteY0" fmla="*/ 6548544 h 6858000"/>
              <a:gd name="connsiteX1" fmla="*/ 466171 w 12192000"/>
              <a:gd name="connsiteY1" fmla="*/ 6607426 h 6858000"/>
              <a:gd name="connsiteX2" fmla="*/ 440212 w 12192000"/>
              <a:gd name="connsiteY2" fmla="*/ 6607426 h 6858000"/>
              <a:gd name="connsiteX3" fmla="*/ 582667 w 12192000"/>
              <a:gd name="connsiteY3" fmla="*/ 6546012 h 6858000"/>
              <a:gd name="connsiteX4" fmla="*/ 576335 w 12192000"/>
              <a:gd name="connsiteY4" fmla="*/ 6601094 h 6858000"/>
              <a:gd name="connsiteX5" fmla="*/ 591531 w 12192000"/>
              <a:gd name="connsiteY5" fmla="*/ 6617556 h 6858000"/>
              <a:gd name="connsiteX6" fmla="*/ 569371 w 12192000"/>
              <a:gd name="connsiteY6" fmla="*/ 6634017 h 6858000"/>
              <a:gd name="connsiteX7" fmla="*/ 529483 w 12192000"/>
              <a:gd name="connsiteY7" fmla="*/ 6619455 h 6858000"/>
              <a:gd name="connsiteX8" fmla="*/ 529483 w 12192000"/>
              <a:gd name="connsiteY8" fmla="*/ 6653645 h 6858000"/>
              <a:gd name="connsiteX9" fmla="*/ 596596 w 12192000"/>
              <a:gd name="connsiteY9" fmla="*/ 6660609 h 6858000"/>
              <a:gd name="connsiteX10" fmla="*/ 635217 w 12192000"/>
              <a:gd name="connsiteY10" fmla="*/ 6618189 h 6858000"/>
              <a:gd name="connsiteX11" fmla="*/ 594696 w 12192000"/>
              <a:gd name="connsiteY11" fmla="*/ 6574503 h 6858000"/>
              <a:gd name="connsiteX12" fmla="*/ 572537 w 12192000"/>
              <a:gd name="connsiteY12" fmla="*/ 6557408 h 6858000"/>
              <a:gd name="connsiteX13" fmla="*/ 582667 w 12192000"/>
              <a:gd name="connsiteY13" fmla="*/ 6546012 h 6858000"/>
              <a:gd name="connsiteX14" fmla="*/ 832120 w 12192000"/>
              <a:gd name="connsiteY14" fmla="*/ 6517521 h 6858000"/>
              <a:gd name="connsiteX15" fmla="*/ 832120 w 12192000"/>
              <a:gd name="connsiteY15" fmla="*/ 6660609 h 6858000"/>
              <a:gd name="connsiteX16" fmla="*/ 923924 w 12192000"/>
              <a:gd name="connsiteY16" fmla="*/ 6660609 h 6858000"/>
              <a:gd name="connsiteX17" fmla="*/ 923924 w 12192000"/>
              <a:gd name="connsiteY17" fmla="*/ 6630852 h 6858000"/>
              <a:gd name="connsiteX18" fmla="*/ 871374 w 12192000"/>
              <a:gd name="connsiteY18" fmla="*/ 6630852 h 6858000"/>
              <a:gd name="connsiteX19" fmla="*/ 871374 w 12192000"/>
              <a:gd name="connsiteY19" fmla="*/ 6517521 h 6858000"/>
              <a:gd name="connsiteX20" fmla="*/ 667506 w 12192000"/>
              <a:gd name="connsiteY20" fmla="*/ 6517521 h 6858000"/>
              <a:gd name="connsiteX21" fmla="*/ 648513 w 12192000"/>
              <a:gd name="connsiteY21" fmla="*/ 6660609 h 6858000"/>
              <a:gd name="connsiteX22" fmla="*/ 689033 w 12192000"/>
              <a:gd name="connsiteY22" fmla="*/ 6660609 h 6858000"/>
              <a:gd name="connsiteX23" fmla="*/ 695997 w 12192000"/>
              <a:gd name="connsiteY23" fmla="*/ 6570071 h 6858000"/>
              <a:gd name="connsiteX24" fmla="*/ 714358 w 12192000"/>
              <a:gd name="connsiteY24" fmla="*/ 6660609 h 6858000"/>
              <a:gd name="connsiteX25" fmla="*/ 746014 w 12192000"/>
              <a:gd name="connsiteY25" fmla="*/ 6660609 h 6858000"/>
              <a:gd name="connsiteX26" fmla="*/ 765009 w 12192000"/>
              <a:gd name="connsiteY26" fmla="*/ 6570071 h 6858000"/>
              <a:gd name="connsiteX27" fmla="*/ 771973 w 12192000"/>
              <a:gd name="connsiteY27" fmla="*/ 6660609 h 6858000"/>
              <a:gd name="connsiteX28" fmla="*/ 812493 w 12192000"/>
              <a:gd name="connsiteY28" fmla="*/ 6660609 h 6858000"/>
              <a:gd name="connsiteX29" fmla="*/ 793500 w 12192000"/>
              <a:gd name="connsiteY29" fmla="*/ 6517521 h 6858000"/>
              <a:gd name="connsiteX30" fmla="*/ 750446 w 12192000"/>
              <a:gd name="connsiteY30" fmla="*/ 6517521 h 6858000"/>
              <a:gd name="connsiteX31" fmla="*/ 730187 w 12192000"/>
              <a:gd name="connsiteY31" fmla="*/ 6603627 h 6858000"/>
              <a:gd name="connsiteX32" fmla="*/ 710559 w 12192000"/>
              <a:gd name="connsiteY32" fmla="*/ 6517521 h 6858000"/>
              <a:gd name="connsiteX33" fmla="*/ 428816 w 12192000"/>
              <a:gd name="connsiteY33" fmla="*/ 6517521 h 6858000"/>
              <a:gd name="connsiteX34" fmla="*/ 385763 w 12192000"/>
              <a:gd name="connsiteY34" fmla="*/ 6660609 h 6858000"/>
              <a:gd name="connsiteX35" fmla="*/ 428816 w 12192000"/>
              <a:gd name="connsiteY35" fmla="*/ 6660609 h 6858000"/>
              <a:gd name="connsiteX36" fmla="*/ 434514 w 12192000"/>
              <a:gd name="connsiteY36" fmla="*/ 6634651 h 6858000"/>
              <a:gd name="connsiteX37" fmla="*/ 471869 w 12192000"/>
              <a:gd name="connsiteY37" fmla="*/ 6634651 h 6858000"/>
              <a:gd name="connsiteX38" fmla="*/ 477567 w 12192000"/>
              <a:gd name="connsiteY38" fmla="*/ 6660609 h 6858000"/>
              <a:gd name="connsiteX39" fmla="*/ 520620 w 12192000"/>
              <a:gd name="connsiteY39" fmla="*/ 6660609 h 6858000"/>
              <a:gd name="connsiteX40" fmla="*/ 477567 w 12192000"/>
              <a:gd name="connsiteY40" fmla="*/ 6517521 h 6858000"/>
              <a:gd name="connsiteX41" fmla="*/ 593728 w 12192000"/>
              <a:gd name="connsiteY41" fmla="*/ 6513050 h 6858000"/>
              <a:gd name="connsiteX42" fmla="*/ 532650 w 12192000"/>
              <a:gd name="connsiteY42" fmla="*/ 6567538 h 6858000"/>
              <a:gd name="connsiteX43" fmla="*/ 624454 w 12192000"/>
              <a:gd name="connsiteY43" fmla="*/ 6557409 h 6858000"/>
              <a:gd name="connsiteX44" fmla="*/ 624454 w 12192000"/>
              <a:gd name="connsiteY44" fmla="*/ 6520054 h 6858000"/>
              <a:gd name="connsiteX45" fmla="*/ 593728 w 12192000"/>
              <a:gd name="connsiteY45" fmla="*/ 6513050 h 6858000"/>
              <a:gd name="connsiteX46" fmla="*/ 8248799 w 12192000"/>
              <a:gd name="connsiteY46" fmla="*/ 5588150 h 6858000"/>
              <a:gd name="connsiteX47" fmla="*/ 12192000 w 12192000"/>
              <a:gd name="connsiteY47" fmla="*/ 5588150 h 6858000"/>
              <a:gd name="connsiteX48" fmla="*/ 12192000 w 12192000"/>
              <a:gd name="connsiteY48" fmla="*/ 6858000 h 6858000"/>
              <a:gd name="connsiteX49" fmla="*/ 8248799 w 12192000"/>
              <a:gd name="connsiteY49" fmla="*/ 6858000 h 6858000"/>
              <a:gd name="connsiteX50" fmla="*/ 0 w 12192000"/>
              <a:gd name="connsiteY50" fmla="*/ 5588150 h 6858000"/>
              <a:gd name="connsiteX51" fmla="*/ 8242449 w 12192000"/>
              <a:gd name="connsiteY51" fmla="*/ 5588150 h 6858000"/>
              <a:gd name="connsiteX52" fmla="*/ 8242449 w 12192000"/>
              <a:gd name="connsiteY52" fmla="*/ 6858000 h 6858000"/>
              <a:gd name="connsiteX53" fmla="*/ 0 w 12192000"/>
              <a:gd name="connsiteY53" fmla="*/ 6858000 h 6858000"/>
              <a:gd name="connsiteX54" fmla="*/ 8248799 w 12192000"/>
              <a:gd name="connsiteY54" fmla="*/ 0 h 6858000"/>
              <a:gd name="connsiteX55" fmla="*/ 12192000 w 12192000"/>
              <a:gd name="connsiteY55" fmla="*/ 0 h 6858000"/>
              <a:gd name="connsiteX56" fmla="*/ 12192000 w 12192000"/>
              <a:gd name="connsiteY56" fmla="*/ 5581800 h 6858000"/>
              <a:gd name="connsiteX57" fmla="*/ 8248799 w 12192000"/>
              <a:gd name="connsiteY57" fmla="*/ 5581800 h 6858000"/>
              <a:gd name="connsiteX58" fmla="*/ 0 w 12192000"/>
              <a:gd name="connsiteY58" fmla="*/ 0 h 6858000"/>
              <a:gd name="connsiteX59" fmla="*/ 8242449 w 12192000"/>
              <a:gd name="connsiteY59" fmla="*/ 0 h 6858000"/>
              <a:gd name="connsiteX60" fmla="*/ 8242449 w 12192000"/>
              <a:gd name="connsiteY60" fmla="*/ 5581800 h 6858000"/>
              <a:gd name="connsiteX61" fmla="*/ 0 w 12192000"/>
              <a:gd name="connsiteY61" fmla="*/ 55818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12192000" h="6858000">
                <a:moveTo>
                  <a:pt x="453507" y="6548544"/>
                </a:moveTo>
                <a:lnTo>
                  <a:pt x="466171" y="6607426"/>
                </a:lnTo>
                <a:lnTo>
                  <a:pt x="440212" y="6607426"/>
                </a:lnTo>
                <a:close/>
                <a:moveTo>
                  <a:pt x="582667" y="6546012"/>
                </a:moveTo>
                <a:cubicBezTo>
                  <a:pt x="554176" y="6549177"/>
                  <a:pt x="544679" y="6584000"/>
                  <a:pt x="576335" y="6601094"/>
                </a:cubicBezTo>
                <a:cubicBezTo>
                  <a:pt x="582034" y="6604260"/>
                  <a:pt x="591531" y="6607426"/>
                  <a:pt x="591531" y="6617556"/>
                </a:cubicBezTo>
                <a:cubicBezTo>
                  <a:pt x="591531" y="6629585"/>
                  <a:pt x="578235" y="6634017"/>
                  <a:pt x="569371" y="6634017"/>
                </a:cubicBezTo>
                <a:cubicBezTo>
                  <a:pt x="554809" y="6634017"/>
                  <a:pt x="542780" y="6628319"/>
                  <a:pt x="529483" y="6619455"/>
                </a:cubicBezTo>
                <a:lnTo>
                  <a:pt x="529483" y="6653645"/>
                </a:lnTo>
                <a:cubicBezTo>
                  <a:pt x="545312" y="6660609"/>
                  <a:pt x="571271" y="6668207"/>
                  <a:pt x="596596" y="6660609"/>
                </a:cubicBezTo>
                <a:cubicBezTo>
                  <a:pt x="617489" y="6654277"/>
                  <a:pt x="635217" y="6636550"/>
                  <a:pt x="635217" y="6618189"/>
                </a:cubicBezTo>
                <a:cubicBezTo>
                  <a:pt x="635851" y="6587165"/>
                  <a:pt x="609258" y="6580201"/>
                  <a:pt x="594696" y="6574503"/>
                </a:cubicBezTo>
                <a:cubicBezTo>
                  <a:pt x="585832" y="6570704"/>
                  <a:pt x="572537" y="6567538"/>
                  <a:pt x="572537" y="6557408"/>
                </a:cubicBezTo>
                <a:cubicBezTo>
                  <a:pt x="572537" y="6552976"/>
                  <a:pt x="574436" y="6548544"/>
                  <a:pt x="582667" y="6546012"/>
                </a:cubicBezTo>
                <a:close/>
                <a:moveTo>
                  <a:pt x="832120" y="6517521"/>
                </a:moveTo>
                <a:lnTo>
                  <a:pt x="832120" y="6660609"/>
                </a:lnTo>
                <a:lnTo>
                  <a:pt x="923924" y="6660609"/>
                </a:lnTo>
                <a:lnTo>
                  <a:pt x="923924" y="6630852"/>
                </a:lnTo>
                <a:lnTo>
                  <a:pt x="871374" y="6630852"/>
                </a:lnTo>
                <a:lnTo>
                  <a:pt x="871374" y="6517521"/>
                </a:lnTo>
                <a:close/>
                <a:moveTo>
                  <a:pt x="667506" y="6517521"/>
                </a:moveTo>
                <a:lnTo>
                  <a:pt x="648513" y="6660609"/>
                </a:lnTo>
                <a:lnTo>
                  <a:pt x="689033" y="6660609"/>
                </a:lnTo>
                <a:lnTo>
                  <a:pt x="695997" y="6570071"/>
                </a:lnTo>
                <a:lnTo>
                  <a:pt x="714358" y="6660609"/>
                </a:lnTo>
                <a:lnTo>
                  <a:pt x="746014" y="6660609"/>
                </a:lnTo>
                <a:lnTo>
                  <a:pt x="765009" y="6570071"/>
                </a:lnTo>
                <a:lnTo>
                  <a:pt x="771973" y="6660609"/>
                </a:lnTo>
                <a:lnTo>
                  <a:pt x="812493" y="6660609"/>
                </a:lnTo>
                <a:lnTo>
                  <a:pt x="793500" y="6517521"/>
                </a:lnTo>
                <a:lnTo>
                  <a:pt x="750446" y="6517521"/>
                </a:lnTo>
                <a:lnTo>
                  <a:pt x="730187" y="6603627"/>
                </a:lnTo>
                <a:lnTo>
                  <a:pt x="710559" y="6517521"/>
                </a:lnTo>
                <a:close/>
                <a:moveTo>
                  <a:pt x="428816" y="6517521"/>
                </a:moveTo>
                <a:lnTo>
                  <a:pt x="385763" y="6660609"/>
                </a:lnTo>
                <a:lnTo>
                  <a:pt x="428816" y="6660609"/>
                </a:lnTo>
                <a:lnTo>
                  <a:pt x="434514" y="6634651"/>
                </a:lnTo>
                <a:lnTo>
                  <a:pt x="471869" y="6634651"/>
                </a:lnTo>
                <a:lnTo>
                  <a:pt x="477567" y="6660609"/>
                </a:lnTo>
                <a:lnTo>
                  <a:pt x="520620" y="6660609"/>
                </a:lnTo>
                <a:lnTo>
                  <a:pt x="477567" y="6517521"/>
                </a:lnTo>
                <a:close/>
                <a:moveTo>
                  <a:pt x="593728" y="6513050"/>
                </a:moveTo>
                <a:cubicBezTo>
                  <a:pt x="560904" y="6511625"/>
                  <a:pt x="526477" y="6527651"/>
                  <a:pt x="532650" y="6567538"/>
                </a:cubicBezTo>
                <a:cubicBezTo>
                  <a:pt x="533283" y="6539048"/>
                  <a:pt x="588999" y="6526385"/>
                  <a:pt x="624454" y="6557409"/>
                </a:cubicBezTo>
                <a:cubicBezTo>
                  <a:pt x="625720" y="6537781"/>
                  <a:pt x="625087" y="6528917"/>
                  <a:pt x="624454" y="6520054"/>
                </a:cubicBezTo>
                <a:cubicBezTo>
                  <a:pt x="615433" y="6515938"/>
                  <a:pt x="604669" y="6513524"/>
                  <a:pt x="593728" y="6513050"/>
                </a:cubicBezTo>
                <a:close/>
                <a:moveTo>
                  <a:pt x="8248799" y="5588150"/>
                </a:moveTo>
                <a:lnTo>
                  <a:pt x="12192000" y="5588150"/>
                </a:lnTo>
                <a:lnTo>
                  <a:pt x="12192000" y="6858000"/>
                </a:lnTo>
                <a:lnTo>
                  <a:pt x="8248799" y="6858000"/>
                </a:lnTo>
                <a:close/>
                <a:moveTo>
                  <a:pt x="0" y="5588150"/>
                </a:moveTo>
                <a:lnTo>
                  <a:pt x="8242449" y="5588150"/>
                </a:lnTo>
                <a:lnTo>
                  <a:pt x="8242449" y="6858000"/>
                </a:lnTo>
                <a:lnTo>
                  <a:pt x="0" y="6858000"/>
                </a:lnTo>
                <a:close/>
                <a:moveTo>
                  <a:pt x="8248799" y="0"/>
                </a:moveTo>
                <a:lnTo>
                  <a:pt x="12192000" y="0"/>
                </a:lnTo>
                <a:lnTo>
                  <a:pt x="12192000" y="5581800"/>
                </a:lnTo>
                <a:lnTo>
                  <a:pt x="8248799" y="5581800"/>
                </a:lnTo>
                <a:close/>
                <a:moveTo>
                  <a:pt x="0" y="0"/>
                </a:moveTo>
                <a:lnTo>
                  <a:pt x="8242449" y="0"/>
                </a:lnTo>
                <a:lnTo>
                  <a:pt x="8242449" y="5581800"/>
                </a:lnTo>
                <a:lnTo>
                  <a:pt x="0" y="5581800"/>
                </a:lnTo>
                <a:close/>
              </a:path>
            </a:pathLst>
          </a:custGeom>
          <a:solidFill>
            <a:schemeClr val="bg1">
              <a:alpha val="75000"/>
            </a:schemeClr>
          </a:solidFill>
          <a:effectLst>
            <a:innerShdw dist="6858000" dir="16200000">
              <a:schemeClr val="bg1">
                <a:alpha val="75000"/>
              </a:schemeClr>
            </a:innerShdw>
          </a:effectLst>
        </p:spPr>
        <p:txBody>
          <a:bodyPr vert="horz" wrap="square" lIns="0" tIns="0" rIns="396000" bIns="0" rtlCol="0" anchor="ctr" anchorCtr="0">
            <a:noAutofit/>
          </a:bodyPr>
          <a:lstStyle>
            <a:lvl1pPr algn="r">
              <a:defRPr lang="en-US" sz="1200" dirty="0">
                <a:ln>
                  <a:noFill/>
                </a:ln>
                <a:solidFill>
                  <a:schemeClr val="tx1"/>
                </a:solidFill>
              </a:defRPr>
            </a:lvl1pPr>
          </a:lstStyle>
          <a:p>
            <a:pPr lvl="0"/>
            <a:r>
              <a:rPr lang="en-US"/>
              <a:t>Click on area to insert picture</a:t>
            </a:r>
          </a:p>
        </p:txBody>
      </p:sp>
      <p:sp>
        <p:nvSpPr>
          <p:cNvPr id="31" name="Subtitle">
            <a:extLst>
              <a:ext uri="{FF2B5EF4-FFF2-40B4-BE49-F238E27FC236}">
                <a16:creationId xmlns:a16="http://schemas.microsoft.com/office/drawing/2014/main" id="{31C5EDE2-43DD-43B3-BB7A-D62CA86A4422}"/>
              </a:ext>
            </a:extLst>
          </p:cNvPr>
          <p:cNvSpPr>
            <a:spLocks noGrp="1"/>
          </p:cNvSpPr>
          <p:nvPr>
            <p:ph type="subTitle" idx="1" hasCustomPrompt="1"/>
          </p:nvPr>
        </p:nvSpPr>
        <p:spPr>
          <a:xfrm>
            <a:off x="386400" y="2773800"/>
            <a:ext cx="7488000" cy="1404500"/>
          </a:xfrm>
          <a:custGeom>
            <a:avLst/>
            <a:gdLst>
              <a:gd name="connsiteX0" fmla="*/ 0 w 7488000"/>
              <a:gd name="connsiteY0" fmla="*/ 0 h 1404000"/>
              <a:gd name="connsiteX1" fmla="*/ 7488000 w 7488000"/>
              <a:gd name="connsiteY1" fmla="*/ 0 h 1404000"/>
              <a:gd name="connsiteX2" fmla="*/ 7488000 w 7488000"/>
              <a:gd name="connsiteY2" fmla="*/ 1404000 h 1404000"/>
              <a:gd name="connsiteX3" fmla="*/ 0 w 7488000"/>
              <a:gd name="connsiteY3" fmla="*/ 1404000 h 1404000"/>
            </a:gdLst>
            <a:ahLst/>
            <a:cxnLst>
              <a:cxn ang="0">
                <a:pos x="connsiteX0" y="connsiteY0"/>
              </a:cxn>
              <a:cxn ang="0">
                <a:pos x="connsiteX1" y="connsiteY1"/>
              </a:cxn>
              <a:cxn ang="0">
                <a:pos x="connsiteX2" y="connsiteY2"/>
              </a:cxn>
              <a:cxn ang="0">
                <a:pos x="connsiteX3" y="connsiteY3"/>
              </a:cxn>
            </a:cxnLst>
            <a:rect l="l" t="t" r="r" b="b"/>
            <a:pathLst>
              <a:path w="7488000" h="1404000">
                <a:moveTo>
                  <a:pt x="0" y="0"/>
                </a:moveTo>
                <a:lnTo>
                  <a:pt x="7488000" y="0"/>
                </a:lnTo>
                <a:lnTo>
                  <a:pt x="7488000" y="1404000"/>
                </a:lnTo>
                <a:lnTo>
                  <a:pt x="0" y="1404000"/>
                </a:lnTo>
                <a:close/>
              </a:path>
            </a:pathLst>
          </a:custGeom>
        </p:spPr>
        <p:txBody>
          <a:bodyPr wrap="square" tIns="3600">
            <a:noAutofit/>
          </a:bodyPr>
          <a:lstStyle>
            <a:lvl1pPr>
              <a:lnSpc>
                <a:spcPct val="86000"/>
              </a:lnSpc>
              <a:defRPr sz="5400" baseline="0">
                <a:solidFill>
                  <a:schemeClr val="accent1"/>
                </a:solidFill>
              </a:defRPr>
            </a:lvl1pPr>
            <a:lvl2pPr>
              <a:defRPr sz="2400" baseline="0"/>
            </a:lvl2pPr>
            <a:lvl3pPr>
              <a:defRPr sz="2400" baseline="0"/>
            </a:lvl3pPr>
            <a:lvl4pPr>
              <a:defRPr sz="2400" baseline="0"/>
            </a:lvl4pPr>
            <a:lvl5pPr>
              <a:defRPr sz="2400" baseline="0"/>
            </a:lvl5pPr>
            <a:lvl6pPr>
              <a:defRPr sz="2400" baseline="0"/>
            </a:lvl6pPr>
            <a:lvl7pPr>
              <a:defRPr sz="2400" baseline="0"/>
            </a:lvl7pPr>
            <a:lvl8pPr>
              <a:defRPr sz="2400" baseline="0"/>
            </a:lvl8pPr>
            <a:lvl9pPr>
              <a:defRPr sz="2400" baseline="0"/>
            </a:lvl9pPr>
          </a:lstStyle>
          <a:p>
            <a:r>
              <a:rPr lang="en-US"/>
              <a:t>Click to add subtitle</a:t>
            </a:r>
          </a:p>
        </p:txBody>
      </p:sp>
      <p:sp>
        <p:nvSpPr>
          <p:cNvPr id="3" name="Title">
            <a:extLst>
              <a:ext uri="{FF2B5EF4-FFF2-40B4-BE49-F238E27FC236}">
                <a16:creationId xmlns:a16="http://schemas.microsoft.com/office/drawing/2014/main" id="{15B99960-ED2E-41BF-9A5D-86E1F78D50D1}"/>
              </a:ext>
            </a:extLst>
          </p:cNvPr>
          <p:cNvSpPr>
            <a:spLocks noGrp="1"/>
          </p:cNvSpPr>
          <p:nvPr>
            <p:ph type="title" hasCustomPrompt="1"/>
          </p:nvPr>
        </p:nvSpPr>
        <p:spPr>
          <a:xfrm>
            <a:off x="385762" y="808200"/>
            <a:ext cx="7488638" cy="1965600"/>
          </a:xfrm>
        </p:spPr>
        <p:txBody>
          <a:bodyPr>
            <a:noAutofit/>
          </a:bodyPr>
          <a:lstStyle>
            <a:lvl1pPr>
              <a:lnSpc>
                <a:spcPct val="86000"/>
              </a:lnSpc>
              <a:defRPr sz="5400" baseline="0">
                <a:solidFill>
                  <a:schemeClr val="accent1"/>
                </a:solidFill>
              </a:defRPr>
            </a:lvl1pPr>
          </a:lstStyle>
          <a:p>
            <a:r>
              <a:rPr lang="en-US"/>
              <a:t>Click to add title</a:t>
            </a:r>
          </a:p>
        </p:txBody>
      </p:sp>
      <p:sp>
        <p:nvSpPr>
          <p:cNvPr id="22" name="MIO_AGENDA_IGNORE_NAVIGATION" hidden="1">
            <a:extLst>
              <a:ext uri="{FF2B5EF4-FFF2-40B4-BE49-F238E27FC236}">
                <a16:creationId xmlns:a16="http://schemas.microsoft.com/office/drawing/2014/main" id="{7436A9C2-752F-4995-A51D-AE91EE48A611}"/>
              </a:ext>
            </a:extLst>
          </p:cNvPr>
          <p:cNvSpPr/>
          <p:nvPr/>
        </p:nvSpPr>
        <p:spPr>
          <a:xfrm>
            <a:off x="11804960" y="128368"/>
            <a:ext cx="203200" cy="203200"/>
          </a:xfrm>
          <a:prstGeom prst="noSmoking">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nl-NL"/>
            </a:defPPr>
            <a:lvl1pPr marL="0" algn="l" defTabSz="1371600" rtl="0" eaLnBrk="1" latinLnBrk="0" hangingPunct="1">
              <a:defRPr sz="2700" kern="1200">
                <a:solidFill>
                  <a:schemeClr val="lt1"/>
                </a:solidFill>
                <a:latin typeface="+mn-lt"/>
                <a:ea typeface="+mn-ea"/>
                <a:cs typeface="+mn-cs"/>
              </a:defRPr>
            </a:lvl1pPr>
            <a:lvl2pPr marL="685800" algn="l" defTabSz="1371600" rtl="0" eaLnBrk="1" latinLnBrk="0" hangingPunct="1">
              <a:defRPr sz="2700" kern="1200">
                <a:solidFill>
                  <a:schemeClr val="lt1"/>
                </a:solidFill>
                <a:latin typeface="+mn-lt"/>
                <a:ea typeface="+mn-ea"/>
                <a:cs typeface="+mn-cs"/>
              </a:defRPr>
            </a:lvl2pPr>
            <a:lvl3pPr marL="1371600" algn="l" defTabSz="1371600" rtl="0" eaLnBrk="1" latinLnBrk="0" hangingPunct="1">
              <a:defRPr sz="2700" kern="1200">
                <a:solidFill>
                  <a:schemeClr val="lt1"/>
                </a:solidFill>
                <a:latin typeface="+mn-lt"/>
                <a:ea typeface="+mn-ea"/>
                <a:cs typeface="+mn-cs"/>
              </a:defRPr>
            </a:lvl3pPr>
            <a:lvl4pPr marL="2057400" algn="l" defTabSz="1371600" rtl="0" eaLnBrk="1" latinLnBrk="0" hangingPunct="1">
              <a:defRPr sz="2700" kern="1200">
                <a:solidFill>
                  <a:schemeClr val="lt1"/>
                </a:solidFill>
                <a:latin typeface="+mn-lt"/>
                <a:ea typeface="+mn-ea"/>
                <a:cs typeface="+mn-cs"/>
              </a:defRPr>
            </a:lvl4pPr>
            <a:lvl5pPr marL="2743200" algn="l" defTabSz="1371600" rtl="0" eaLnBrk="1" latinLnBrk="0" hangingPunct="1">
              <a:defRPr sz="2700" kern="1200">
                <a:solidFill>
                  <a:schemeClr val="lt1"/>
                </a:solidFill>
                <a:latin typeface="+mn-lt"/>
                <a:ea typeface="+mn-ea"/>
                <a:cs typeface="+mn-cs"/>
              </a:defRPr>
            </a:lvl5pPr>
            <a:lvl6pPr marL="3429000" algn="l" defTabSz="1371600" rtl="0" eaLnBrk="1" latinLnBrk="0" hangingPunct="1">
              <a:defRPr sz="2700" kern="1200">
                <a:solidFill>
                  <a:schemeClr val="lt1"/>
                </a:solidFill>
                <a:latin typeface="+mn-lt"/>
                <a:ea typeface="+mn-ea"/>
                <a:cs typeface="+mn-cs"/>
              </a:defRPr>
            </a:lvl6pPr>
            <a:lvl7pPr marL="4114800" algn="l" defTabSz="1371600" rtl="0" eaLnBrk="1" latinLnBrk="0" hangingPunct="1">
              <a:defRPr sz="2700" kern="1200">
                <a:solidFill>
                  <a:schemeClr val="lt1"/>
                </a:solidFill>
                <a:latin typeface="+mn-lt"/>
                <a:ea typeface="+mn-ea"/>
                <a:cs typeface="+mn-cs"/>
              </a:defRPr>
            </a:lvl7pPr>
            <a:lvl8pPr marL="4800600" algn="l" defTabSz="1371600" rtl="0" eaLnBrk="1" latinLnBrk="0" hangingPunct="1">
              <a:defRPr sz="2700" kern="1200">
                <a:solidFill>
                  <a:schemeClr val="lt1"/>
                </a:solidFill>
                <a:latin typeface="+mn-lt"/>
                <a:ea typeface="+mn-ea"/>
                <a:cs typeface="+mn-cs"/>
              </a:defRPr>
            </a:lvl8pPr>
            <a:lvl9pPr marL="5486400" algn="l" defTabSz="1371600" rtl="0" eaLnBrk="1" latinLnBrk="0" hangingPunct="1">
              <a:defRPr sz="2700" kern="1200">
                <a:solidFill>
                  <a:schemeClr val="lt1"/>
                </a:solidFill>
                <a:latin typeface="+mn-lt"/>
                <a:ea typeface="+mn-ea"/>
                <a:cs typeface="+mn-cs"/>
              </a:defRPr>
            </a:lvl9pPr>
          </a:lstStyle>
          <a:p>
            <a:pPr algn="ctr"/>
            <a:endParaRPr lang="en-US">
              <a:solidFill>
                <a:schemeClr val="tx1"/>
              </a:solidFill>
            </a:endParaRPr>
          </a:p>
        </p:txBody>
      </p:sp>
      <p:sp>
        <p:nvSpPr>
          <p:cNvPr id="23" name="MIO_AGENDA_IGNORE_CHAPTER_REFERENCE" hidden="1">
            <a:extLst>
              <a:ext uri="{FF2B5EF4-FFF2-40B4-BE49-F238E27FC236}">
                <a16:creationId xmlns:a16="http://schemas.microsoft.com/office/drawing/2014/main" id="{11E14894-3CE6-409D-A8A1-D4A67320ADD6}"/>
              </a:ext>
            </a:extLst>
          </p:cNvPr>
          <p:cNvSpPr/>
          <p:nvPr/>
        </p:nvSpPr>
        <p:spPr>
          <a:xfrm>
            <a:off x="11517578" y="128368"/>
            <a:ext cx="203200" cy="203200"/>
          </a:xfrm>
          <a:prstGeom prst="noSmoking">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nl-NL"/>
            </a:defPPr>
            <a:lvl1pPr marL="0" algn="l" defTabSz="1371600" rtl="0" eaLnBrk="1" latinLnBrk="0" hangingPunct="1">
              <a:defRPr sz="2700" kern="1200">
                <a:solidFill>
                  <a:schemeClr val="lt1"/>
                </a:solidFill>
                <a:latin typeface="+mn-lt"/>
                <a:ea typeface="+mn-ea"/>
                <a:cs typeface="+mn-cs"/>
              </a:defRPr>
            </a:lvl1pPr>
            <a:lvl2pPr marL="685800" algn="l" defTabSz="1371600" rtl="0" eaLnBrk="1" latinLnBrk="0" hangingPunct="1">
              <a:defRPr sz="2700" kern="1200">
                <a:solidFill>
                  <a:schemeClr val="lt1"/>
                </a:solidFill>
                <a:latin typeface="+mn-lt"/>
                <a:ea typeface="+mn-ea"/>
                <a:cs typeface="+mn-cs"/>
              </a:defRPr>
            </a:lvl2pPr>
            <a:lvl3pPr marL="1371600" algn="l" defTabSz="1371600" rtl="0" eaLnBrk="1" latinLnBrk="0" hangingPunct="1">
              <a:defRPr sz="2700" kern="1200">
                <a:solidFill>
                  <a:schemeClr val="lt1"/>
                </a:solidFill>
                <a:latin typeface="+mn-lt"/>
                <a:ea typeface="+mn-ea"/>
                <a:cs typeface="+mn-cs"/>
              </a:defRPr>
            </a:lvl3pPr>
            <a:lvl4pPr marL="2057400" algn="l" defTabSz="1371600" rtl="0" eaLnBrk="1" latinLnBrk="0" hangingPunct="1">
              <a:defRPr sz="2700" kern="1200">
                <a:solidFill>
                  <a:schemeClr val="lt1"/>
                </a:solidFill>
                <a:latin typeface="+mn-lt"/>
                <a:ea typeface="+mn-ea"/>
                <a:cs typeface="+mn-cs"/>
              </a:defRPr>
            </a:lvl4pPr>
            <a:lvl5pPr marL="2743200" algn="l" defTabSz="1371600" rtl="0" eaLnBrk="1" latinLnBrk="0" hangingPunct="1">
              <a:defRPr sz="2700" kern="1200">
                <a:solidFill>
                  <a:schemeClr val="lt1"/>
                </a:solidFill>
                <a:latin typeface="+mn-lt"/>
                <a:ea typeface="+mn-ea"/>
                <a:cs typeface="+mn-cs"/>
              </a:defRPr>
            </a:lvl5pPr>
            <a:lvl6pPr marL="3429000" algn="l" defTabSz="1371600" rtl="0" eaLnBrk="1" latinLnBrk="0" hangingPunct="1">
              <a:defRPr sz="2700" kern="1200">
                <a:solidFill>
                  <a:schemeClr val="lt1"/>
                </a:solidFill>
                <a:latin typeface="+mn-lt"/>
                <a:ea typeface="+mn-ea"/>
                <a:cs typeface="+mn-cs"/>
              </a:defRPr>
            </a:lvl6pPr>
            <a:lvl7pPr marL="4114800" algn="l" defTabSz="1371600" rtl="0" eaLnBrk="1" latinLnBrk="0" hangingPunct="1">
              <a:defRPr sz="2700" kern="1200">
                <a:solidFill>
                  <a:schemeClr val="lt1"/>
                </a:solidFill>
                <a:latin typeface="+mn-lt"/>
                <a:ea typeface="+mn-ea"/>
                <a:cs typeface="+mn-cs"/>
              </a:defRPr>
            </a:lvl7pPr>
            <a:lvl8pPr marL="4800600" algn="l" defTabSz="1371600" rtl="0" eaLnBrk="1" latinLnBrk="0" hangingPunct="1">
              <a:defRPr sz="2700" kern="1200">
                <a:solidFill>
                  <a:schemeClr val="lt1"/>
                </a:solidFill>
                <a:latin typeface="+mn-lt"/>
                <a:ea typeface="+mn-ea"/>
                <a:cs typeface="+mn-cs"/>
              </a:defRPr>
            </a:lvl8pPr>
            <a:lvl9pPr marL="5486400" algn="l" defTabSz="1371600" rtl="0" eaLnBrk="1" latinLnBrk="0" hangingPunct="1">
              <a:defRPr sz="2700" kern="1200">
                <a:solidFill>
                  <a:schemeClr val="lt1"/>
                </a:solidFill>
                <a:latin typeface="+mn-lt"/>
                <a:ea typeface="+mn-ea"/>
                <a:cs typeface="+mn-cs"/>
              </a:defRPr>
            </a:lvl9pPr>
          </a:lstStyle>
          <a:p>
            <a:pPr algn="ctr"/>
            <a:endParaRPr lang="en-US">
              <a:solidFill>
                <a:schemeClr val="tx1"/>
              </a:solidFill>
            </a:endParaRPr>
          </a:p>
        </p:txBody>
      </p:sp>
      <p:sp>
        <p:nvSpPr>
          <p:cNvPr id="7" name="Date Placeholder 6">
            <a:extLst>
              <a:ext uri="{FF2B5EF4-FFF2-40B4-BE49-F238E27FC236}">
                <a16:creationId xmlns:a16="http://schemas.microsoft.com/office/drawing/2014/main" id="{8AA4E082-E024-4765-9547-F36CE94FD081}"/>
              </a:ext>
            </a:extLst>
          </p:cNvPr>
          <p:cNvSpPr>
            <a:spLocks noGrp="1"/>
          </p:cNvSpPr>
          <p:nvPr>
            <p:ph type="dt" sz="half" idx="32"/>
          </p:nvPr>
        </p:nvSpPr>
        <p:spPr/>
        <p:txBody>
          <a:bodyPr/>
          <a:lstStyle/>
          <a:p>
            <a:pPr>
              <a:lnSpc>
                <a:spcPct val="110000"/>
              </a:lnSpc>
              <a:spcAft>
                <a:spcPts val="0"/>
              </a:spcAft>
            </a:pPr>
            <a:r>
              <a:rPr lang="en-US"/>
              <a:t>Month Day, Year</a:t>
            </a:r>
          </a:p>
        </p:txBody>
      </p:sp>
      <p:sp>
        <p:nvSpPr>
          <p:cNvPr id="8" name="Footer Placeholder 7">
            <a:extLst>
              <a:ext uri="{FF2B5EF4-FFF2-40B4-BE49-F238E27FC236}">
                <a16:creationId xmlns:a16="http://schemas.microsoft.com/office/drawing/2014/main" id="{A50B8736-DAE3-4494-A952-94C6F86E5DD5}"/>
              </a:ext>
            </a:extLst>
          </p:cNvPr>
          <p:cNvSpPr>
            <a:spLocks noGrp="1"/>
          </p:cNvSpPr>
          <p:nvPr>
            <p:ph type="ftr" sz="quarter" idx="33"/>
          </p:nvPr>
        </p:nvSpPr>
        <p:spPr/>
        <p:txBody>
          <a:bodyPr/>
          <a:lstStyle/>
          <a:p>
            <a:pPr>
              <a:lnSpc>
                <a:spcPct val="110000"/>
              </a:lnSpc>
              <a:spcAft>
                <a:spcPts val="0"/>
              </a:spcAft>
            </a:pPr>
            <a:r>
              <a:rPr lang="en-US"/>
              <a:t> </a:t>
            </a:r>
          </a:p>
        </p:txBody>
      </p:sp>
      <p:sp>
        <p:nvSpPr>
          <p:cNvPr id="9" name="Slide Number Placeholder 8">
            <a:extLst>
              <a:ext uri="{FF2B5EF4-FFF2-40B4-BE49-F238E27FC236}">
                <a16:creationId xmlns:a16="http://schemas.microsoft.com/office/drawing/2014/main" id="{D21F97BD-6511-40C2-9E6E-92C21C046012}"/>
              </a:ext>
            </a:extLst>
          </p:cNvPr>
          <p:cNvSpPr>
            <a:spLocks noGrp="1"/>
          </p:cNvSpPr>
          <p:nvPr>
            <p:ph type="sldNum" sz="quarter" idx="34"/>
          </p:nvPr>
        </p:nvSpPr>
        <p:spPr>
          <a:xfrm>
            <a:off x="11431200" y="6518273"/>
            <a:ext cx="655199" cy="139701"/>
          </a:xfrm>
          <a:prstGeom prst="rect">
            <a:avLst/>
          </a:prstGeom>
        </p:spPr>
        <p:txBody>
          <a:bodyPr/>
          <a:lstStyle/>
          <a:p>
            <a:pPr algn="r">
              <a:lnSpc>
                <a:spcPct val="110000"/>
              </a:lnSpc>
              <a:spcAft>
                <a:spcPts val="0"/>
              </a:spcAft>
            </a:pPr>
            <a:r>
              <a:rPr lang="en-US"/>
              <a:t>Page </a:t>
            </a:r>
            <a:fld id="{A2218858-49EA-4BF8-8EFE-B88A4580565A}" type="slidenum">
              <a:rPr/>
              <a:pPr algn="r">
                <a:lnSpc>
                  <a:spcPct val="110000"/>
                </a:lnSpc>
                <a:spcAft>
                  <a:spcPts val="0"/>
                </a:spcAft>
              </a:pPr>
              <a:t>‹#›</a:t>
            </a:fld>
            <a:endParaRPr lang="en-US"/>
          </a:p>
        </p:txBody>
      </p:sp>
    </p:spTree>
    <p:extLst>
      <p:ext uri="{BB962C8B-B14F-4D97-AF65-F5344CB8AC3E}">
        <p14:creationId xmlns:p14="http://schemas.microsoft.com/office/powerpoint/2010/main" val="3965861173"/>
      </p:ext>
    </p:extLst>
  </p:cSld>
  <p:clrMapOvr>
    <a:masterClrMapping/>
  </p:clrMapOvr>
  <p:hf hdr="0"/>
  <p:extLst>
    <p:ext uri="{DCECCB84-F9BA-43D5-87BE-67443E8EF086}">
      <p15:sldGuideLst xmlns:p15="http://schemas.microsoft.com/office/powerpoint/2012/main">
        <p15:guide id="1" pos="4960">
          <p15:clr>
            <a:srgbClr val="547EBF"/>
          </p15:clr>
        </p15:guide>
        <p15:guide id="2" orient="horz" pos="509">
          <p15:clr>
            <a:srgbClr val="547EBF"/>
          </p15:clr>
        </p15:guide>
        <p15:guide id="3" pos="243">
          <p15:clr>
            <a:srgbClr val="547EBF"/>
          </p15:clr>
        </p15:guide>
        <p15:guide id="4" orient="horz" pos="1747">
          <p15:clr>
            <a:srgbClr val="547EBF"/>
          </p15:clr>
        </p15:guide>
        <p15:guide id="5" orient="horz" pos="2632">
          <p15:clr>
            <a:srgbClr val="547EBF"/>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hapter Slide 4" preserve="1">
  <p:cSld name="Chapter Slide 4">
    <p:bg>
      <p:bgPr>
        <a:gradFill>
          <a:gsLst>
            <a:gs pos="99000">
              <a:srgbClr val="00A3E0"/>
            </a:gs>
            <a:gs pos="1000">
              <a:srgbClr val="10069F"/>
            </a:gs>
          </a:gsLst>
          <a:lin ang="9060000" scaled="0"/>
        </a:gradFill>
        <a:effectLst/>
      </p:bgPr>
    </p:bg>
    <p:spTree>
      <p:nvGrpSpPr>
        <p:cNvPr id="1" name=""/>
        <p:cNvGrpSpPr/>
        <p:nvPr/>
      </p:nvGrpSpPr>
      <p:grpSpPr>
        <a:xfrm>
          <a:off x="0" y="0"/>
          <a:ext cx="0" cy="0"/>
          <a:chOff x="0" y="0"/>
          <a:chExt cx="0" cy="0"/>
        </a:xfrm>
      </p:grpSpPr>
      <p:sp useBgFill="1">
        <p:nvSpPr>
          <p:cNvPr id="22" name="Hide background Logo">
            <a:extLst>
              <a:ext uri="{FF2B5EF4-FFF2-40B4-BE49-F238E27FC236}">
                <a16:creationId xmlns:a16="http://schemas.microsoft.com/office/drawing/2014/main" id="{4136C739-EC55-45E2-B880-3847C17CF8BB}"/>
              </a:ext>
            </a:extLst>
          </p:cNvPr>
          <p:cNvSpPr/>
          <p:nvPr userDrawn="1"/>
        </p:nvSpPr>
        <p:spPr>
          <a:xfrm>
            <a:off x="339600" y="6471000"/>
            <a:ext cx="748800" cy="280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id Decoration">
            <a:extLst>
              <a:ext uri="{FF2B5EF4-FFF2-40B4-BE49-F238E27FC236}">
                <a16:creationId xmlns:a16="http://schemas.microsoft.com/office/drawing/2014/main" id="{AA8971F8-FB52-454C-8FDB-52AF1FBCDC2C}"/>
              </a:ext>
            </a:extLst>
          </p:cNvPr>
          <p:cNvGrpSpPr/>
          <p:nvPr/>
        </p:nvGrpSpPr>
        <p:grpSpPr bwMode="ltGray">
          <a:xfrm flipH="1">
            <a:off x="0" y="0"/>
            <a:ext cx="12193200" cy="6858000"/>
            <a:chOff x="0" y="-446400"/>
            <a:chExt cx="12193200" cy="6858000"/>
          </a:xfrm>
        </p:grpSpPr>
        <p:cxnSp>
          <p:nvCxnSpPr>
            <p:cNvPr id="14" name="Straight Connector 13">
              <a:extLst>
                <a:ext uri="{FF2B5EF4-FFF2-40B4-BE49-F238E27FC236}">
                  <a16:creationId xmlns:a16="http://schemas.microsoft.com/office/drawing/2014/main" id="{FB5F9863-5AFE-41E7-97DE-F8984FA81B3A}"/>
                </a:ext>
              </a:extLst>
            </p:cNvPr>
            <p:cNvCxnSpPr/>
            <p:nvPr userDrawn="1"/>
          </p:nvCxnSpPr>
          <p:spPr bwMode="ltGray">
            <a:xfrm>
              <a:off x="0" y="5135400"/>
              <a:ext cx="12192000"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39978D1-DDDD-4B98-8B62-CD7AFBC92680}"/>
                </a:ext>
              </a:extLst>
            </p:cNvPr>
            <p:cNvCxnSpPr>
              <a:cxnSpLocks/>
            </p:cNvCxnSpPr>
            <p:nvPr userDrawn="1"/>
          </p:nvCxnSpPr>
          <p:spPr bwMode="ltGray">
            <a:xfrm>
              <a:off x="4693200" y="-446400"/>
              <a:ext cx="0" cy="558180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C6F4663-484C-4091-BF2B-5993DC37AFCC}"/>
                </a:ext>
              </a:extLst>
            </p:cNvPr>
            <p:cNvCxnSpPr>
              <a:cxnSpLocks/>
            </p:cNvCxnSpPr>
            <p:nvPr userDrawn="1"/>
          </p:nvCxnSpPr>
          <p:spPr bwMode="ltGray">
            <a:xfrm flipV="1">
              <a:off x="0" y="923400"/>
              <a:ext cx="12193200" cy="44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0CCEB45F-2DFA-4DEE-886F-2A49F60354D9}"/>
                </a:ext>
              </a:extLst>
            </p:cNvPr>
            <p:cNvCxnSpPr>
              <a:cxnSpLocks/>
            </p:cNvCxnSpPr>
            <p:nvPr userDrawn="1"/>
          </p:nvCxnSpPr>
          <p:spPr bwMode="ltGray">
            <a:xfrm>
              <a:off x="8062800" y="-446400"/>
              <a:ext cx="0" cy="685800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FB12F43-F9BE-495F-8E87-6419F3D8D310}"/>
                </a:ext>
              </a:extLst>
            </p:cNvPr>
            <p:cNvCxnSpPr>
              <a:cxnSpLocks/>
            </p:cNvCxnSpPr>
            <p:nvPr userDrawn="1"/>
          </p:nvCxnSpPr>
          <p:spPr bwMode="ltGray">
            <a:xfrm>
              <a:off x="9186000" y="-446400"/>
              <a:ext cx="0" cy="558180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528D14B7-E4FD-4544-BC13-85FDAC80DF12}"/>
                </a:ext>
              </a:extLst>
            </p:cNvPr>
            <p:cNvCxnSpPr>
              <a:cxnSpLocks/>
            </p:cNvCxnSpPr>
            <p:nvPr userDrawn="1"/>
          </p:nvCxnSpPr>
          <p:spPr bwMode="ltGray">
            <a:xfrm>
              <a:off x="10356000" y="-446400"/>
              <a:ext cx="0" cy="558180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4C9BB5AC-7E27-4FA3-AFD0-423C6C67B3B3}"/>
                </a:ext>
              </a:extLst>
            </p:cNvPr>
            <p:cNvCxnSpPr>
              <a:cxnSpLocks/>
            </p:cNvCxnSpPr>
            <p:nvPr userDrawn="1"/>
          </p:nvCxnSpPr>
          <p:spPr bwMode="ltGray">
            <a:xfrm>
              <a:off x="11479200" y="-446400"/>
              <a:ext cx="0" cy="558180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A78D70B9-1884-4F5C-AAF6-E95D6758120D}"/>
                </a:ext>
              </a:extLst>
            </p:cNvPr>
            <p:cNvCxnSpPr>
              <a:cxnSpLocks/>
            </p:cNvCxnSpPr>
            <p:nvPr userDrawn="1"/>
          </p:nvCxnSpPr>
          <p:spPr bwMode="ltGray">
            <a:xfrm>
              <a:off x="8062800" y="2326960"/>
              <a:ext cx="4130400"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97C9EAFD-D2AE-464C-B65C-978465C1EB2A}"/>
                </a:ext>
              </a:extLst>
            </p:cNvPr>
            <p:cNvCxnSpPr>
              <a:cxnSpLocks/>
            </p:cNvCxnSpPr>
            <p:nvPr userDrawn="1"/>
          </p:nvCxnSpPr>
          <p:spPr bwMode="ltGray">
            <a:xfrm>
              <a:off x="8062800" y="3730520"/>
              <a:ext cx="4130400"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DF4DDF64-5C69-4AFA-9635-10096106A64F}"/>
                </a:ext>
              </a:extLst>
            </p:cNvPr>
            <p:cNvCxnSpPr>
              <a:cxnSpLocks/>
            </p:cNvCxnSpPr>
            <p:nvPr userDrawn="1"/>
          </p:nvCxnSpPr>
          <p:spPr bwMode="ltGray">
            <a:xfrm>
              <a:off x="1323600" y="-446400"/>
              <a:ext cx="0" cy="558180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67" name="Picture Placeholder 31">
            <a:extLst>
              <a:ext uri="{FF2B5EF4-FFF2-40B4-BE49-F238E27FC236}">
                <a16:creationId xmlns:a16="http://schemas.microsoft.com/office/drawing/2014/main" id="{CDAA5588-47AD-4287-ACF7-E2D3E17343F3}"/>
              </a:ext>
            </a:extLst>
          </p:cNvPr>
          <p:cNvSpPr>
            <a:spLocks noGrp="1"/>
          </p:cNvSpPr>
          <p:nvPr>
            <p:ph type="pic" sz="quarter" idx="31"/>
          </p:nvPr>
        </p:nvSpPr>
        <p:spPr>
          <a:xfrm>
            <a:off x="0" y="0"/>
            <a:ext cx="4130400" cy="5581800"/>
          </a:xfrm>
          <a:noFill/>
        </p:spPr>
        <p:txBody>
          <a:bodyPr vert="horz" wrap="square" lIns="0" tIns="0" rIns="0" bIns="684000" rtlCol="0" anchor="ctr" anchorCtr="1">
            <a:noAutofit/>
          </a:bodyPr>
          <a:lstStyle>
            <a:lvl1pPr>
              <a:defRPr lang="en-US" sz="1200" dirty="0">
                <a:solidFill>
                  <a:schemeClr val="bg1"/>
                </a:solidFill>
              </a:defRPr>
            </a:lvl1pPr>
          </a:lstStyle>
          <a:p>
            <a:pPr lvl="0"/>
            <a:r>
              <a:rPr lang="en-US"/>
              <a:t>Click icon to add picture</a:t>
            </a:r>
          </a:p>
        </p:txBody>
      </p:sp>
      <p:sp>
        <p:nvSpPr>
          <p:cNvPr id="3" name="Title">
            <a:extLst>
              <a:ext uri="{FF2B5EF4-FFF2-40B4-BE49-F238E27FC236}">
                <a16:creationId xmlns:a16="http://schemas.microsoft.com/office/drawing/2014/main" id="{15B99960-ED2E-41BF-9A5D-86E1F78D50D1}"/>
              </a:ext>
            </a:extLst>
          </p:cNvPr>
          <p:cNvSpPr>
            <a:spLocks noGrp="1"/>
          </p:cNvSpPr>
          <p:nvPr>
            <p:ph type="title" hasCustomPrompt="1"/>
          </p:nvPr>
        </p:nvSpPr>
        <p:spPr>
          <a:xfrm>
            <a:off x="4505325" y="808200"/>
            <a:ext cx="7113588" cy="1965600"/>
          </a:xfrm>
        </p:spPr>
        <p:txBody>
          <a:bodyPr>
            <a:noAutofit/>
          </a:bodyPr>
          <a:lstStyle>
            <a:lvl1pPr>
              <a:lnSpc>
                <a:spcPct val="86000"/>
              </a:lnSpc>
              <a:defRPr sz="5400" baseline="0">
                <a:solidFill>
                  <a:schemeClr val="bg1"/>
                </a:solidFill>
              </a:defRPr>
            </a:lvl1pPr>
          </a:lstStyle>
          <a:p>
            <a:r>
              <a:rPr lang="en-US"/>
              <a:t>Click to add title</a:t>
            </a:r>
          </a:p>
        </p:txBody>
      </p:sp>
      <p:sp>
        <p:nvSpPr>
          <p:cNvPr id="2" name="Subtitle">
            <a:extLst>
              <a:ext uri="{FF2B5EF4-FFF2-40B4-BE49-F238E27FC236}">
                <a16:creationId xmlns:a16="http://schemas.microsoft.com/office/drawing/2014/main" id="{98BA9AF1-DB99-4BFC-9C64-16E4CFA00190}"/>
              </a:ext>
            </a:extLst>
          </p:cNvPr>
          <p:cNvSpPr>
            <a:spLocks noGrp="1"/>
          </p:cNvSpPr>
          <p:nvPr>
            <p:ph type="subTitle" idx="1" hasCustomPrompt="1"/>
          </p:nvPr>
        </p:nvSpPr>
        <p:spPr>
          <a:xfrm>
            <a:off x="4505325" y="2773800"/>
            <a:ext cx="7113588" cy="1404000"/>
          </a:xfrm>
        </p:spPr>
        <p:txBody>
          <a:bodyPr tIns="3600"/>
          <a:lstStyle>
            <a:lvl1pPr>
              <a:lnSpc>
                <a:spcPct val="86000"/>
              </a:lnSpc>
              <a:defRPr sz="5400" baseline="0">
                <a:solidFill>
                  <a:schemeClr val="bg1"/>
                </a:solidFill>
              </a:defRPr>
            </a:lvl1pPr>
            <a:lvl2pPr>
              <a:defRPr sz="2400" baseline="0"/>
            </a:lvl2pPr>
            <a:lvl3pPr>
              <a:defRPr sz="2400" baseline="0"/>
            </a:lvl3pPr>
            <a:lvl4pPr>
              <a:defRPr sz="2400" baseline="0"/>
            </a:lvl4pPr>
            <a:lvl5pPr>
              <a:defRPr sz="2400" baseline="0"/>
            </a:lvl5pPr>
            <a:lvl6pPr>
              <a:defRPr sz="2400" baseline="0"/>
            </a:lvl6pPr>
            <a:lvl7pPr>
              <a:defRPr sz="2400" baseline="0"/>
            </a:lvl7pPr>
            <a:lvl8pPr>
              <a:defRPr sz="2400" baseline="0"/>
            </a:lvl8pPr>
            <a:lvl9pPr>
              <a:defRPr sz="2400" baseline="0"/>
            </a:lvl9pPr>
          </a:lstStyle>
          <a:p>
            <a:r>
              <a:rPr lang="en-US"/>
              <a:t>Click to add subtitle</a:t>
            </a:r>
          </a:p>
        </p:txBody>
      </p:sp>
      <p:sp>
        <p:nvSpPr>
          <p:cNvPr id="24" name="MIO_AGENDA_IGNORE_NAVIGATION" hidden="1">
            <a:extLst>
              <a:ext uri="{FF2B5EF4-FFF2-40B4-BE49-F238E27FC236}">
                <a16:creationId xmlns:a16="http://schemas.microsoft.com/office/drawing/2014/main" id="{5169554C-ED38-41F8-830C-EF173FD80926}"/>
              </a:ext>
            </a:extLst>
          </p:cNvPr>
          <p:cNvSpPr/>
          <p:nvPr/>
        </p:nvSpPr>
        <p:spPr>
          <a:xfrm>
            <a:off x="11804960" y="128368"/>
            <a:ext cx="203200" cy="203200"/>
          </a:xfrm>
          <a:prstGeom prst="noSmoking">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nl-NL"/>
            </a:defPPr>
            <a:lvl1pPr marL="0" algn="l" defTabSz="1371600" rtl="0" eaLnBrk="1" latinLnBrk="0" hangingPunct="1">
              <a:defRPr sz="2700" kern="1200">
                <a:solidFill>
                  <a:schemeClr val="lt1"/>
                </a:solidFill>
                <a:latin typeface="+mn-lt"/>
                <a:ea typeface="+mn-ea"/>
                <a:cs typeface="+mn-cs"/>
              </a:defRPr>
            </a:lvl1pPr>
            <a:lvl2pPr marL="685800" algn="l" defTabSz="1371600" rtl="0" eaLnBrk="1" latinLnBrk="0" hangingPunct="1">
              <a:defRPr sz="2700" kern="1200">
                <a:solidFill>
                  <a:schemeClr val="lt1"/>
                </a:solidFill>
                <a:latin typeface="+mn-lt"/>
                <a:ea typeface="+mn-ea"/>
                <a:cs typeface="+mn-cs"/>
              </a:defRPr>
            </a:lvl2pPr>
            <a:lvl3pPr marL="1371600" algn="l" defTabSz="1371600" rtl="0" eaLnBrk="1" latinLnBrk="0" hangingPunct="1">
              <a:defRPr sz="2700" kern="1200">
                <a:solidFill>
                  <a:schemeClr val="lt1"/>
                </a:solidFill>
                <a:latin typeface="+mn-lt"/>
                <a:ea typeface="+mn-ea"/>
                <a:cs typeface="+mn-cs"/>
              </a:defRPr>
            </a:lvl3pPr>
            <a:lvl4pPr marL="2057400" algn="l" defTabSz="1371600" rtl="0" eaLnBrk="1" latinLnBrk="0" hangingPunct="1">
              <a:defRPr sz="2700" kern="1200">
                <a:solidFill>
                  <a:schemeClr val="lt1"/>
                </a:solidFill>
                <a:latin typeface="+mn-lt"/>
                <a:ea typeface="+mn-ea"/>
                <a:cs typeface="+mn-cs"/>
              </a:defRPr>
            </a:lvl4pPr>
            <a:lvl5pPr marL="2743200" algn="l" defTabSz="1371600" rtl="0" eaLnBrk="1" latinLnBrk="0" hangingPunct="1">
              <a:defRPr sz="2700" kern="1200">
                <a:solidFill>
                  <a:schemeClr val="lt1"/>
                </a:solidFill>
                <a:latin typeface="+mn-lt"/>
                <a:ea typeface="+mn-ea"/>
                <a:cs typeface="+mn-cs"/>
              </a:defRPr>
            </a:lvl5pPr>
            <a:lvl6pPr marL="3429000" algn="l" defTabSz="1371600" rtl="0" eaLnBrk="1" latinLnBrk="0" hangingPunct="1">
              <a:defRPr sz="2700" kern="1200">
                <a:solidFill>
                  <a:schemeClr val="lt1"/>
                </a:solidFill>
                <a:latin typeface="+mn-lt"/>
                <a:ea typeface="+mn-ea"/>
                <a:cs typeface="+mn-cs"/>
              </a:defRPr>
            </a:lvl6pPr>
            <a:lvl7pPr marL="4114800" algn="l" defTabSz="1371600" rtl="0" eaLnBrk="1" latinLnBrk="0" hangingPunct="1">
              <a:defRPr sz="2700" kern="1200">
                <a:solidFill>
                  <a:schemeClr val="lt1"/>
                </a:solidFill>
                <a:latin typeface="+mn-lt"/>
                <a:ea typeface="+mn-ea"/>
                <a:cs typeface="+mn-cs"/>
              </a:defRPr>
            </a:lvl7pPr>
            <a:lvl8pPr marL="4800600" algn="l" defTabSz="1371600" rtl="0" eaLnBrk="1" latinLnBrk="0" hangingPunct="1">
              <a:defRPr sz="2700" kern="1200">
                <a:solidFill>
                  <a:schemeClr val="lt1"/>
                </a:solidFill>
                <a:latin typeface="+mn-lt"/>
                <a:ea typeface="+mn-ea"/>
                <a:cs typeface="+mn-cs"/>
              </a:defRPr>
            </a:lvl8pPr>
            <a:lvl9pPr marL="5486400" algn="l" defTabSz="1371600" rtl="0" eaLnBrk="1" latinLnBrk="0" hangingPunct="1">
              <a:defRPr sz="2700" kern="1200">
                <a:solidFill>
                  <a:schemeClr val="lt1"/>
                </a:solidFill>
                <a:latin typeface="+mn-lt"/>
                <a:ea typeface="+mn-ea"/>
                <a:cs typeface="+mn-cs"/>
              </a:defRPr>
            </a:lvl9pPr>
          </a:lstStyle>
          <a:p>
            <a:pPr algn="ctr"/>
            <a:endParaRPr lang="en-US">
              <a:solidFill>
                <a:schemeClr val="tx1"/>
              </a:solidFill>
            </a:endParaRPr>
          </a:p>
        </p:txBody>
      </p:sp>
      <p:sp>
        <p:nvSpPr>
          <p:cNvPr id="25" name="MIO_AGENDA_IGNORE_CHAPTER_REFERENCE" hidden="1">
            <a:extLst>
              <a:ext uri="{FF2B5EF4-FFF2-40B4-BE49-F238E27FC236}">
                <a16:creationId xmlns:a16="http://schemas.microsoft.com/office/drawing/2014/main" id="{F0815C98-6F33-481C-B400-1F08952FA7B4}"/>
              </a:ext>
            </a:extLst>
          </p:cNvPr>
          <p:cNvSpPr/>
          <p:nvPr/>
        </p:nvSpPr>
        <p:spPr>
          <a:xfrm>
            <a:off x="11517578" y="128368"/>
            <a:ext cx="203200" cy="203200"/>
          </a:xfrm>
          <a:prstGeom prst="noSmoking">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nl-NL"/>
            </a:defPPr>
            <a:lvl1pPr marL="0" algn="l" defTabSz="1371600" rtl="0" eaLnBrk="1" latinLnBrk="0" hangingPunct="1">
              <a:defRPr sz="2700" kern="1200">
                <a:solidFill>
                  <a:schemeClr val="lt1"/>
                </a:solidFill>
                <a:latin typeface="+mn-lt"/>
                <a:ea typeface="+mn-ea"/>
                <a:cs typeface="+mn-cs"/>
              </a:defRPr>
            </a:lvl1pPr>
            <a:lvl2pPr marL="685800" algn="l" defTabSz="1371600" rtl="0" eaLnBrk="1" latinLnBrk="0" hangingPunct="1">
              <a:defRPr sz="2700" kern="1200">
                <a:solidFill>
                  <a:schemeClr val="lt1"/>
                </a:solidFill>
                <a:latin typeface="+mn-lt"/>
                <a:ea typeface="+mn-ea"/>
                <a:cs typeface="+mn-cs"/>
              </a:defRPr>
            </a:lvl2pPr>
            <a:lvl3pPr marL="1371600" algn="l" defTabSz="1371600" rtl="0" eaLnBrk="1" latinLnBrk="0" hangingPunct="1">
              <a:defRPr sz="2700" kern="1200">
                <a:solidFill>
                  <a:schemeClr val="lt1"/>
                </a:solidFill>
                <a:latin typeface="+mn-lt"/>
                <a:ea typeface="+mn-ea"/>
                <a:cs typeface="+mn-cs"/>
              </a:defRPr>
            </a:lvl3pPr>
            <a:lvl4pPr marL="2057400" algn="l" defTabSz="1371600" rtl="0" eaLnBrk="1" latinLnBrk="0" hangingPunct="1">
              <a:defRPr sz="2700" kern="1200">
                <a:solidFill>
                  <a:schemeClr val="lt1"/>
                </a:solidFill>
                <a:latin typeface="+mn-lt"/>
                <a:ea typeface="+mn-ea"/>
                <a:cs typeface="+mn-cs"/>
              </a:defRPr>
            </a:lvl4pPr>
            <a:lvl5pPr marL="2743200" algn="l" defTabSz="1371600" rtl="0" eaLnBrk="1" latinLnBrk="0" hangingPunct="1">
              <a:defRPr sz="2700" kern="1200">
                <a:solidFill>
                  <a:schemeClr val="lt1"/>
                </a:solidFill>
                <a:latin typeface="+mn-lt"/>
                <a:ea typeface="+mn-ea"/>
                <a:cs typeface="+mn-cs"/>
              </a:defRPr>
            </a:lvl5pPr>
            <a:lvl6pPr marL="3429000" algn="l" defTabSz="1371600" rtl="0" eaLnBrk="1" latinLnBrk="0" hangingPunct="1">
              <a:defRPr sz="2700" kern="1200">
                <a:solidFill>
                  <a:schemeClr val="lt1"/>
                </a:solidFill>
                <a:latin typeface="+mn-lt"/>
                <a:ea typeface="+mn-ea"/>
                <a:cs typeface="+mn-cs"/>
              </a:defRPr>
            </a:lvl6pPr>
            <a:lvl7pPr marL="4114800" algn="l" defTabSz="1371600" rtl="0" eaLnBrk="1" latinLnBrk="0" hangingPunct="1">
              <a:defRPr sz="2700" kern="1200">
                <a:solidFill>
                  <a:schemeClr val="lt1"/>
                </a:solidFill>
                <a:latin typeface="+mn-lt"/>
                <a:ea typeface="+mn-ea"/>
                <a:cs typeface="+mn-cs"/>
              </a:defRPr>
            </a:lvl7pPr>
            <a:lvl8pPr marL="4800600" algn="l" defTabSz="1371600" rtl="0" eaLnBrk="1" latinLnBrk="0" hangingPunct="1">
              <a:defRPr sz="2700" kern="1200">
                <a:solidFill>
                  <a:schemeClr val="lt1"/>
                </a:solidFill>
                <a:latin typeface="+mn-lt"/>
                <a:ea typeface="+mn-ea"/>
                <a:cs typeface="+mn-cs"/>
              </a:defRPr>
            </a:lvl8pPr>
            <a:lvl9pPr marL="5486400" algn="l" defTabSz="1371600" rtl="0" eaLnBrk="1" latinLnBrk="0" hangingPunct="1">
              <a:defRPr sz="2700" kern="1200">
                <a:solidFill>
                  <a:schemeClr val="lt1"/>
                </a:solidFill>
                <a:latin typeface="+mn-lt"/>
                <a:ea typeface="+mn-ea"/>
                <a:cs typeface="+mn-cs"/>
              </a:defRPr>
            </a:lvl9pPr>
          </a:lstStyle>
          <a:p>
            <a:pPr algn="ctr"/>
            <a:endParaRPr lang="en-US">
              <a:solidFill>
                <a:schemeClr val="tx1"/>
              </a:solidFill>
            </a:endParaRPr>
          </a:p>
        </p:txBody>
      </p:sp>
      <p:sp>
        <p:nvSpPr>
          <p:cNvPr id="23" name="Logo">
            <a:extLst>
              <a:ext uri="{FF2B5EF4-FFF2-40B4-BE49-F238E27FC236}">
                <a16:creationId xmlns:a16="http://schemas.microsoft.com/office/drawing/2014/main" id="{364DBF74-98A0-4E0A-A943-3BF4DFA456E1}"/>
              </a:ext>
            </a:extLst>
          </p:cNvPr>
          <p:cNvSpPr>
            <a:spLocks/>
          </p:cNvSpPr>
          <p:nvPr userDrawn="1"/>
        </p:nvSpPr>
        <p:spPr bwMode="black">
          <a:xfrm>
            <a:off x="385763" y="6512963"/>
            <a:ext cx="538161" cy="150809"/>
          </a:xfrm>
          <a:custGeom>
            <a:avLst/>
            <a:gdLst>
              <a:gd name="connsiteX0" fmla="*/ 135721 w 1078169"/>
              <a:gd name="connsiteY0" fmla="*/ 71284 h 302134"/>
              <a:gd name="connsiteX1" fmla="*/ 109085 w 1078169"/>
              <a:gd name="connsiteY1" fmla="*/ 189249 h 302134"/>
              <a:gd name="connsiteX2" fmla="*/ 161091 w 1078169"/>
              <a:gd name="connsiteY2" fmla="*/ 189249 h 302134"/>
              <a:gd name="connsiteX3" fmla="*/ 394483 w 1078169"/>
              <a:gd name="connsiteY3" fmla="*/ 66210 h 302134"/>
              <a:gd name="connsiteX4" fmla="*/ 374189 w 1078169"/>
              <a:gd name="connsiteY4" fmla="*/ 89042 h 302134"/>
              <a:gd name="connsiteX5" fmla="*/ 418583 w 1078169"/>
              <a:gd name="connsiteY5" fmla="*/ 123290 h 302134"/>
              <a:gd name="connsiteX6" fmla="*/ 499763 w 1078169"/>
              <a:gd name="connsiteY6" fmla="*/ 210811 h 302134"/>
              <a:gd name="connsiteX7" fmla="*/ 422389 w 1078169"/>
              <a:gd name="connsiteY7" fmla="*/ 295797 h 302134"/>
              <a:gd name="connsiteX8" fmla="*/ 287933 w 1078169"/>
              <a:gd name="connsiteY8" fmla="*/ 281844 h 302134"/>
              <a:gd name="connsiteX9" fmla="*/ 287933 w 1078169"/>
              <a:gd name="connsiteY9" fmla="*/ 213348 h 302134"/>
              <a:gd name="connsiteX10" fmla="*/ 367845 w 1078169"/>
              <a:gd name="connsiteY10" fmla="*/ 242522 h 302134"/>
              <a:gd name="connsiteX11" fmla="*/ 412241 w 1078169"/>
              <a:gd name="connsiteY11" fmla="*/ 209543 h 302134"/>
              <a:gd name="connsiteX12" fmla="*/ 381797 w 1078169"/>
              <a:gd name="connsiteY12" fmla="*/ 176564 h 302134"/>
              <a:gd name="connsiteX13" fmla="*/ 394483 w 1078169"/>
              <a:gd name="connsiteY13" fmla="*/ 66210 h 302134"/>
              <a:gd name="connsiteX14" fmla="*/ 894245 w 1078169"/>
              <a:gd name="connsiteY14" fmla="*/ 9131 h 302134"/>
              <a:gd name="connsiteX15" fmla="*/ 972889 w 1078169"/>
              <a:gd name="connsiteY15" fmla="*/ 9131 h 302134"/>
              <a:gd name="connsiteX16" fmla="*/ 972889 w 1078169"/>
              <a:gd name="connsiteY16" fmla="*/ 236181 h 302134"/>
              <a:gd name="connsiteX17" fmla="*/ 1078169 w 1078169"/>
              <a:gd name="connsiteY17" fmla="*/ 236181 h 302134"/>
              <a:gd name="connsiteX18" fmla="*/ 1078169 w 1078169"/>
              <a:gd name="connsiteY18" fmla="*/ 295797 h 302134"/>
              <a:gd name="connsiteX19" fmla="*/ 894245 w 1078169"/>
              <a:gd name="connsiteY19" fmla="*/ 295797 h 302134"/>
              <a:gd name="connsiteX20" fmla="*/ 564453 w 1078169"/>
              <a:gd name="connsiteY20" fmla="*/ 9131 h 302134"/>
              <a:gd name="connsiteX21" fmla="*/ 650707 w 1078169"/>
              <a:gd name="connsiteY21" fmla="*/ 9131 h 302134"/>
              <a:gd name="connsiteX22" fmla="*/ 690029 w 1078169"/>
              <a:gd name="connsiteY22" fmla="*/ 181638 h 302134"/>
              <a:gd name="connsiteX23" fmla="*/ 730617 w 1078169"/>
              <a:gd name="connsiteY23" fmla="*/ 9131 h 302134"/>
              <a:gd name="connsiteX24" fmla="*/ 816873 w 1078169"/>
              <a:gd name="connsiteY24" fmla="*/ 9131 h 302134"/>
              <a:gd name="connsiteX25" fmla="*/ 854925 w 1078169"/>
              <a:gd name="connsiteY25" fmla="*/ 295797 h 302134"/>
              <a:gd name="connsiteX26" fmla="*/ 773745 w 1078169"/>
              <a:gd name="connsiteY26" fmla="*/ 295797 h 302134"/>
              <a:gd name="connsiteX27" fmla="*/ 759793 w 1078169"/>
              <a:gd name="connsiteY27" fmla="*/ 114411 h 302134"/>
              <a:gd name="connsiteX28" fmla="*/ 721739 w 1078169"/>
              <a:gd name="connsiteY28" fmla="*/ 295797 h 302134"/>
              <a:gd name="connsiteX29" fmla="*/ 658317 w 1078169"/>
              <a:gd name="connsiteY29" fmla="*/ 295797 h 302134"/>
              <a:gd name="connsiteX30" fmla="*/ 621533 w 1078169"/>
              <a:gd name="connsiteY30" fmla="*/ 114411 h 302134"/>
              <a:gd name="connsiteX31" fmla="*/ 607581 w 1078169"/>
              <a:gd name="connsiteY31" fmla="*/ 295797 h 302134"/>
              <a:gd name="connsiteX32" fmla="*/ 526401 w 1078169"/>
              <a:gd name="connsiteY32" fmla="*/ 295797 h 302134"/>
              <a:gd name="connsiteX33" fmla="*/ 86253 w 1078169"/>
              <a:gd name="connsiteY33" fmla="*/ 9131 h 302134"/>
              <a:gd name="connsiteX34" fmla="*/ 183923 w 1078169"/>
              <a:gd name="connsiteY34" fmla="*/ 9131 h 302134"/>
              <a:gd name="connsiteX35" fmla="*/ 270177 w 1078169"/>
              <a:gd name="connsiteY35" fmla="*/ 295797 h 302134"/>
              <a:gd name="connsiteX36" fmla="*/ 183923 w 1078169"/>
              <a:gd name="connsiteY36" fmla="*/ 295797 h 302134"/>
              <a:gd name="connsiteX37" fmla="*/ 172507 w 1078169"/>
              <a:gd name="connsiteY37" fmla="*/ 243791 h 302134"/>
              <a:gd name="connsiteX38" fmla="*/ 97669 w 1078169"/>
              <a:gd name="connsiteY38" fmla="*/ 243791 h 302134"/>
              <a:gd name="connsiteX39" fmla="*/ 86253 w 1078169"/>
              <a:gd name="connsiteY39" fmla="*/ 295797 h 302134"/>
              <a:gd name="connsiteX40" fmla="*/ 0 w 1078169"/>
              <a:gd name="connsiteY40" fmla="*/ 295797 h 302134"/>
              <a:gd name="connsiteX41" fmla="*/ 416643 w 1078169"/>
              <a:gd name="connsiteY41" fmla="*/ 173 h 302134"/>
              <a:gd name="connsiteX42" fmla="*/ 478201 w 1078169"/>
              <a:gd name="connsiteY42" fmla="*/ 14205 h 302134"/>
              <a:gd name="connsiteX43" fmla="*/ 478201 w 1078169"/>
              <a:gd name="connsiteY43" fmla="*/ 89043 h 302134"/>
              <a:gd name="connsiteX44" fmla="*/ 294277 w 1078169"/>
              <a:gd name="connsiteY44" fmla="*/ 109337 h 302134"/>
              <a:gd name="connsiteX45" fmla="*/ 416643 w 1078169"/>
              <a:gd name="connsiteY45" fmla="*/ 173 h 302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078169" h="302134">
                <a:moveTo>
                  <a:pt x="135721" y="71284"/>
                </a:moveTo>
                <a:lnTo>
                  <a:pt x="109085" y="189249"/>
                </a:lnTo>
                <a:lnTo>
                  <a:pt x="161091" y="189249"/>
                </a:lnTo>
                <a:close/>
                <a:moveTo>
                  <a:pt x="394483" y="66210"/>
                </a:moveTo>
                <a:cubicBezTo>
                  <a:pt x="377993" y="71284"/>
                  <a:pt x="374189" y="80163"/>
                  <a:pt x="374189" y="89042"/>
                </a:cubicBezTo>
                <a:cubicBezTo>
                  <a:pt x="374189" y="109337"/>
                  <a:pt x="400825" y="115679"/>
                  <a:pt x="418583" y="123290"/>
                </a:cubicBezTo>
                <a:cubicBezTo>
                  <a:pt x="447757" y="134705"/>
                  <a:pt x="501033" y="148658"/>
                  <a:pt x="499763" y="210811"/>
                </a:cubicBezTo>
                <a:cubicBezTo>
                  <a:pt x="499763" y="247596"/>
                  <a:pt x="464247" y="283112"/>
                  <a:pt x="422389" y="295797"/>
                </a:cubicBezTo>
                <a:cubicBezTo>
                  <a:pt x="371653" y="311018"/>
                  <a:pt x="319645" y="295797"/>
                  <a:pt x="287933" y="281844"/>
                </a:cubicBezTo>
                <a:lnTo>
                  <a:pt x="287933" y="213348"/>
                </a:lnTo>
                <a:cubicBezTo>
                  <a:pt x="314573" y="231106"/>
                  <a:pt x="338671" y="242522"/>
                  <a:pt x="367845" y="242522"/>
                </a:cubicBezTo>
                <a:cubicBezTo>
                  <a:pt x="385605" y="242522"/>
                  <a:pt x="412241" y="233643"/>
                  <a:pt x="412241" y="209543"/>
                </a:cubicBezTo>
                <a:cubicBezTo>
                  <a:pt x="412241" y="189248"/>
                  <a:pt x="393215" y="182906"/>
                  <a:pt x="381797" y="176564"/>
                </a:cubicBezTo>
                <a:cubicBezTo>
                  <a:pt x="318377" y="142316"/>
                  <a:pt x="337403" y="72552"/>
                  <a:pt x="394483" y="66210"/>
                </a:cubicBezTo>
                <a:close/>
                <a:moveTo>
                  <a:pt x="894245" y="9131"/>
                </a:moveTo>
                <a:lnTo>
                  <a:pt x="972889" y="9131"/>
                </a:lnTo>
                <a:lnTo>
                  <a:pt x="972889" y="236181"/>
                </a:lnTo>
                <a:lnTo>
                  <a:pt x="1078169" y="236181"/>
                </a:lnTo>
                <a:lnTo>
                  <a:pt x="1078169" y="295797"/>
                </a:lnTo>
                <a:lnTo>
                  <a:pt x="894245" y="295797"/>
                </a:lnTo>
                <a:close/>
                <a:moveTo>
                  <a:pt x="564453" y="9131"/>
                </a:moveTo>
                <a:lnTo>
                  <a:pt x="650707" y="9131"/>
                </a:lnTo>
                <a:lnTo>
                  <a:pt x="690029" y="181638"/>
                </a:lnTo>
                <a:lnTo>
                  <a:pt x="730617" y="9131"/>
                </a:lnTo>
                <a:lnTo>
                  <a:pt x="816873" y="9131"/>
                </a:lnTo>
                <a:lnTo>
                  <a:pt x="854925" y="295797"/>
                </a:lnTo>
                <a:lnTo>
                  <a:pt x="773745" y="295797"/>
                </a:lnTo>
                <a:lnTo>
                  <a:pt x="759793" y="114411"/>
                </a:lnTo>
                <a:lnTo>
                  <a:pt x="721739" y="295797"/>
                </a:lnTo>
                <a:lnTo>
                  <a:pt x="658317" y="295797"/>
                </a:lnTo>
                <a:lnTo>
                  <a:pt x="621533" y="114411"/>
                </a:lnTo>
                <a:lnTo>
                  <a:pt x="607581" y="295797"/>
                </a:lnTo>
                <a:lnTo>
                  <a:pt x="526401" y="295797"/>
                </a:lnTo>
                <a:close/>
                <a:moveTo>
                  <a:pt x="86253" y="9131"/>
                </a:moveTo>
                <a:lnTo>
                  <a:pt x="183923" y="9131"/>
                </a:lnTo>
                <a:lnTo>
                  <a:pt x="270177" y="295797"/>
                </a:lnTo>
                <a:lnTo>
                  <a:pt x="183923" y="295797"/>
                </a:lnTo>
                <a:lnTo>
                  <a:pt x="172507" y="243791"/>
                </a:lnTo>
                <a:lnTo>
                  <a:pt x="97669" y="243791"/>
                </a:lnTo>
                <a:lnTo>
                  <a:pt x="86253" y="295797"/>
                </a:lnTo>
                <a:lnTo>
                  <a:pt x="0" y="295797"/>
                </a:lnTo>
                <a:close/>
                <a:moveTo>
                  <a:pt x="416643" y="173"/>
                </a:moveTo>
                <a:cubicBezTo>
                  <a:pt x="438563" y="1124"/>
                  <a:pt x="460127" y="5960"/>
                  <a:pt x="478201" y="14205"/>
                </a:cubicBezTo>
                <a:cubicBezTo>
                  <a:pt x="479469" y="31963"/>
                  <a:pt x="480737" y="49721"/>
                  <a:pt x="478201" y="89043"/>
                </a:cubicBezTo>
                <a:cubicBezTo>
                  <a:pt x="407169" y="26889"/>
                  <a:pt x="295545" y="52258"/>
                  <a:pt x="294277" y="109337"/>
                </a:cubicBezTo>
                <a:cubicBezTo>
                  <a:pt x="281911" y="29426"/>
                  <a:pt x="350883" y="-2681"/>
                  <a:pt x="416643" y="173"/>
                </a:cubicBezTo>
                <a:close/>
              </a:path>
            </a:pathLst>
          </a:custGeom>
          <a:solidFill>
            <a:schemeClr val="bg1"/>
          </a:solidFill>
          <a:ln w="12680" cap="flat">
            <a:noFill/>
            <a:prstDash val="solid"/>
            <a:miter/>
          </a:ln>
        </p:spPr>
        <p:txBody>
          <a:bodyPr rtlCol="0" anchor="ctr"/>
          <a:lstStyle>
            <a:defPPr>
              <a:defRPr lang="en-US"/>
            </a:defPPr>
            <a:lvl1pPr marL="0" algn="l" defTabSz="914400" rtl="0" eaLnBrk="1" latinLnBrk="0" hangingPunct="1">
              <a:defRPr sz="1600" kern="1200">
                <a:solidFill>
                  <a:schemeClr val="tx1"/>
                </a:solidFill>
                <a:latin typeface="+mn-lt"/>
                <a:ea typeface="+mn-ea"/>
                <a:cs typeface="+mn-cs"/>
              </a:defRPr>
            </a:lvl1pPr>
            <a:lvl2pPr marL="457200" algn="l" defTabSz="914400" rtl="0" eaLnBrk="1" latinLnBrk="0" hangingPunct="1">
              <a:defRPr sz="1600" kern="1200">
                <a:solidFill>
                  <a:schemeClr val="tx1"/>
                </a:solidFill>
                <a:latin typeface="+mn-lt"/>
                <a:ea typeface="+mn-ea"/>
                <a:cs typeface="+mn-cs"/>
              </a:defRPr>
            </a:lvl2pPr>
            <a:lvl3pPr marL="914400" algn="l" defTabSz="914400" rtl="0" eaLnBrk="1" latinLnBrk="0" hangingPunct="1">
              <a:defRPr sz="1600" kern="1200">
                <a:solidFill>
                  <a:schemeClr val="tx1"/>
                </a:solidFill>
                <a:latin typeface="+mn-lt"/>
                <a:ea typeface="+mn-ea"/>
                <a:cs typeface="+mn-cs"/>
              </a:defRPr>
            </a:lvl3pPr>
            <a:lvl4pPr marL="1371600" algn="l" defTabSz="914400" rtl="0" eaLnBrk="1" latinLnBrk="0" hangingPunct="1">
              <a:defRPr sz="1600" kern="1200">
                <a:solidFill>
                  <a:schemeClr val="tx1"/>
                </a:solidFill>
                <a:latin typeface="+mn-lt"/>
                <a:ea typeface="+mn-ea"/>
                <a:cs typeface="+mn-cs"/>
              </a:defRPr>
            </a:lvl4pPr>
            <a:lvl5pPr marL="1828800" algn="l" defTabSz="914400" rtl="0" eaLnBrk="1" latinLnBrk="0" hangingPunct="1">
              <a:defRPr sz="1600" kern="1200">
                <a:solidFill>
                  <a:schemeClr val="tx1"/>
                </a:solidFill>
                <a:latin typeface="+mn-lt"/>
                <a:ea typeface="+mn-ea"/>
                <a:cs typeface="+mn-cs"/>
              </a:defRPr>
            </a:lvl5pPr>
            <a:lvl6pPr marL="2286000" algn="l" defTabSz="914400" rtl="0" eaLnBrk="1" latinLnBrk="0" hangingPunct="1">
              <a:defRPr sz="1600" kern="1200">
                <a:solidFill>
                  <a:schemeClr val="tx1"/>
                </a:solidFill>
                <a:latin typeface="+mn-lt"/>
                <a:ea typeface="+mn-ea"/>
                <a:cs typeface="+mn-cs"/>
              </a:defRPr>
            </a:lvl6pPr>
            <a:lvl7pPr marL="2743200" algn="l" defTabSz="914400" rtl="0" eaLnBrk="1" latinLnBrk="0" hangingPunct="1">
              <a:defRPr sz="1600" kern="1200">
                <a:solidFill>
                  <a:schemeClr val="tx1"/>
                </a:solidFill>
                <a:latin typeface="+mn-lt"/>
                <a:ea typeface="+mn-ea"/>
                <a:cs typeface="+mn-cs"/>
              </a:defRPr>
            </a:lvl7pPr>
            <a:lvl8pPr marL="3200400" algn="l" defTabSz="914400" rtl="0" eaLnBrk="1" latinLnBrk="0" hangingPunct="1">
              <a:defRPr sz="1600" kern="1200">
                <a:solidFill>
                  <a:schemeClr val="tx1"/>
                </a:solidFill>
                <a:latin typeface="+mn-lt"/>
                <a:ea typeface="+mn-ea"/>
                <a:cs typeface="+mn-cs"/>
              </a:defRPr>
            </a:lvl8pPr>
            <a:lvl9pPr marL="3657600" algn="l" defTabSz="914400" rtl="0" eaLnBrk="1" latinLnBrk="0" hangingPunct="1">
              <a:defRPr sz="1600" kern="1200">
                <a:solidFill>
                  <a:schemeClr val="tx1"/>
                </a:solidFill>
                <a:latin typeface="+mn-lt"/>
                <a:ea typeface="+mn-ea"/>
                <a:cs typeface="+mn-cs"/>
              </a:defRPr>
            </a:lvl9pPr>
          </a:lstStyle>
          <a:p>
            <a:pPr lvl="0"/>
            <a:endParaRPr lang="en-US" sz="2400" baseline="0">
              <a:latin typeface="+mn-lt"/>
              <a:cs typeface="+mn-cs"/>
            </a:endParaRPr>
          </a:p>
        </p:txBody>
      </p:sp>
      <p:sp>
        <p:nvSpPr>
          <p:cNvPr id="7" name="Date Placeholder 6">
            <a:extLst>
              <a:ext uri="{FF2B5EF4-FFF2-40B4-BE49-F238E27FC236}">
                <a16:creationId xmlns:a16="http://schemas.microsoft.com/office/drawing/2014/main" id="{B2B22322-7498-40F8-BEAB-2B540EAD49E7}"/>
              </a:ext>
            </a:extLst>
          </p:cNvPr>
          <p:cNvSpPr>
            <a:spLocks noGrp="1"/>
          </p:cNvSpPr>
          <p:nvPr>
            <p:ph type="dt" sz="half" idx="32"/>
          </p:nvPr>
        </p:nvSpPr>
        <p:spPr/>
        <p:txBody>
          <a:bodyPr/>
          <a:lstStyle>
            <a:lvl1pPr>
              <a:defRPr>
                <a:solidFill>
                  <a:schemeClr val="bg1"/>
                </a:solidFill>
              </a:defRPr>
            </a:lvl1pPr>
          </a:lstStyle>
          <a:p>
            <a:pPr>
              <a:lnSpc>
                <a:spcPct val="110000"/>
              </a:lnSpc>
              <a:spcAft>
                <a:spcPts val="0"/>
              </a:spcAft>
            </a:pPr>
            <a:r>
              <a:rPr lang="en-US"/>
              <a:t>Month Day, Year</a:t>
            </a:r>
          </a:p>
        </p:txBody>
      </p:sp>
      <p:sp>
        <p:nvSpPr>
          <p:cNvPr id="8" name="Footer Placeholder 7">
            <a:extLst>
              <a:ext uri="{FF2B5EF4-FFF2-40B4-BE49-F238E27FC236}">
                <a16:creationId xmlns:a16="http://schemas.microsoft.com/office/drawing/2014/main" id="{9C1F0FCF-AFC4-4BF8-A68B-2DC81BF170EB}"/>
              </a:ext>
            </a:extLst>
          </p:cNvPr>
          <p:cNvSpPr>
            <a:spLocks noGrp="1"/>
          </p:cNvSpPr>
          <p:nvPr>
            <p:ph type="ftr" sz="quarter" idx="33"/>
          </p:nvPr>
        </p:nvSpPr>
        <p:spPr/>
        <p:txBody>
          <a:bodyPr/>
          <a:lstStyle>
            <a:lvl1pPr>
              <a:defRPr>
                <a:solidFill>
                  <a:schemeClr val="bg1"/>
                </a:solidFill>
              </a:defRPr>
            </a:lvl1pPr>
          </a:lstStyle>
          <a:p>
            <a:pPr>
              <a:lnSpc>
                <a:spcPct val="110000"/>
              </a:lnSpc>
              <a:spcAft>
                <a:spcPts val="0"/>
              </a:spcAft>
            </a:pPr>
            <a:r>
              <a:rPr lang="en-US"/>
              <a:t> </a:t>
            </a:r>
          </a:p>
        </p:txBody>
      </p:sp>
      <p:sp>
        <p:nvSpPr>
          <p:cNvPr id="9" name="Slide Number Placeholder 8">
            <a:extLst>
              <a:ext uri="{FF2B5EF4-FFF2-40B4-BE49-F238E27FC236}">
                <a16:creationId xmlns:a16="http://schemas.microsoft.com/office/drawing/2014/main" id="{7AC8B372-2A1E-4510-B277-0C385ECF8798}"/>
              </a:ext>
            </a:extLst>
          </p:cNvPr>
          <p:cNvSpPr>
            <a:spLocks noGrp="1"/>
          </p:cNvSpPr>
          <p:nvPr>
            <p:ph type="sldNum" sz="quarter" idx="34"/>
          </p:nvPr>
        </p:nvSpPr>
        <p:spPr>
          <a:xfrm>
            <a:off x="11431200" y="6518273"/>
            <a:ext cx="655199" cy="139701"/>
          </a:xfrm>
          <a:prstGeom prst="rect">
            <a:avLst/>
          </a:prstGeom>
        </p:spPr>
        <p:txBody>
          <a:bodyPr/>
          <a:lstStyle>
            <a:lvl1pPr>
              <a:defRPr>
                <a:solidFill>
                  <a:schemeClr val="bg1"/>
                </a:solidFill>
              </a:defRPr>
            </a:lvl1pPr>
          </a:lstStyle>
          <a:p>
            <a:pPr algn="r">
              <a:lnSpc>
                <a:spcPct val="110000"/>
              </a:lnSpc>
              <a:spcAft>
                <a:spcPts val="0"/>
              </a:spcAft>
            </a:pPr>
            <a:r>
              <a:rPr lang="en-US"/>
              <a:t>Page </a:t>
            </a:r>
            <a:fld id="{A2218858-49EA-4BF8-8EFE-B88A4580565A}" type="slidenum">
              <a:rPr/>
              <a:pPr algn="r">
                <a:lnSpc>
                  <a:spcPct val="110000"/>
                </a:lnSpc>
                <a:spcAft>
                  <a:spcPts val="0"/>
                </a:spcAft>
              </a:pPr>
              <a:t>‹#›</a:t>
            </a:fld>
            <a:endParaRPr/>
          </a:p>
        </p:txBody>
      </p:sp>
    </p:spTree>
    <p:extLst>
      <p:ext uri="{BB962C8B-B14F-4D97-AF65-F5344CB8AC3E}">
        <p14:creationId xmlns:p14="http://schemas.microsoft.com/office/powerpoint/2010/main" val="1218456762"/>
      </p:ext>
    </p:extLst>
  </p:cSld>
  <p:clrMapOvr>
    <a:overrideClrMapping bg1="lt1" tx1="dk1" bg2="lt2" tx2="dk2" accent1="accent1" accent2="accent2" accent3="accent3" accent4="accent4" accent5="accent5" accent6="accent6" hlink="hlink" folHlink="folHlink"/>
  </p:clrMapOvr>
  <p:hf hdr="0"/>
  <p:extLst>
    <p:ext uri="{DCECCB84-F9BA-43D5-87BE-67443E8EF086}">
      <p15:sldGuideLst xmlns:p15="http://schemas.microsoft.com/office/powerpoint/2012/main">
        <p15:guide id="1" pos="2838">
          <p15:clr>
            <a:srgbClr val="FFFFFF"/>
          </p15:clr>
        </p15:guide>
        <p15:guide id="2" pos="7319">
          <p15:clr>
            <a:srgbClr val="FFFFFF"/>
          </p15:clr>
        </p15:guide>
        <p15:guide id="3" orient="horz" pos="509">
          <p15:clr>
            <a:srgbClr val="FFFFFF"/>
          </p15:clr>
        </p15:guide>
        <p15:guide id="4" orient="horz" pos="1747">
          <p15:clr>
            <a:srgbClr val="FFFFFF"/>
          </p15:clr>
        </p15:guide>
        <p15:guide id="5" orient="horz" pos="2632">
          <p15:clr>
            <a:srgbClr val="FFFFFF"/>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2 Contents" type="twoObj" preserve="1">
  <p:cSld name="Title 2 Contents">
    <p:bg>
      <p:bgRef idx="1001">
        <a:schemeClr val="bg1"/>
      </p:bgRef>
    </p:bg>
    <p:spTree>
      <p:nvGrpSpPr>
        <p:cNvPr id="1" name=""/>
        <p:cNvGrpSpPr/>
        <p:nvPr/>
      </p:nvGrpSpPr>
      <p:grpSpPr>
        <a:xfrm>
          <a:off x="0" y="0"/>
          <a:ext cx="0" cy="0"/>
          <a:chOff x="0" y="0"/>
          <a:chExt cx="0" cy="0"/>
        </a:xfrm>
      </p:grpSpPr>
      <p:sp>
        <p:nvSpPr>
          <p:cNvPr id="3" name="Title">
            <a:extLst>
              <a:ext uri="{FF2B5EF4-FFF2-40B4-BE49-F238E27FC236}">
                <a16:creationId xmlns:a16="http://schemas.microsoft.com/office/drawing/2014/main" id="{8D9DD0FF-5B45-4FAF-B968-1B55041AE99F}"/>
              </a:ext>
            </a:extLst>
          </p:cNvPr>
          <p:cNvSpPr>
            <a:spLocks noGrp="1"/>
          </p:cNvSpPr>
          <p:nvPr>
            <p:ph type="title"/>
          </p:nvPr>
        </p:nvSpPr>
        <p:spPr/>
        <p:txBody>
          <a:bodyPr/>
          <a:lstStyle>
            <a:lvl1pPr>
              <a:defRPr>
                <a:solidFill>
                  <a:schemeClr val="accent1"/>
                </a:solidFill>
              </a:defRPr>
            </a:lvl1pPr>
          </a:lstStyle>
          <a:p>
            <a:r>
              <a:rPr lang="en-US"/>
              <a:t>Click to edit Master title style</a:t>
            </a:r>
          </a:p>
        </p:txBody>
      </p:sp>
      <p:sp>
        <p:nvSpPr>
          <p:cNvPr id="2" name="Subtitle">
            <a:extLst>
              <a:ext uri="{FF2B5EF4-FFF2-40B4-BE49-F238E27FC236}">
                <a16:creationId xmlns:a16="http://schemas.microsoft.com/office/drawing/2014/main" id="{CF633BB3-6A8A-4BE4-8C1D-551FAE06F8E5}"/>
              </a:ext>
            </a:extLst>
          </p:cNvPr>
          <p:cNvSpPr>
            <a:spLocks noGrp="1"/>
          </p:cNvSpPr>
          <p:nvPr>
            <p:ph type="subTitle" idx="1" hasCustomPrompt="1"/>
          </p:nvPr>
        </p:nvSpPr>
        <p:spPr>
          <a:xfrm>
            <a:off x="385763" y="808038"/>
            <a:ext cx="10858500" cy="374650"/>
          </a:xfrm>
        </p:spPr>
        <p:txBody>
          <a:bodyPr vert="horz" lIns="0" tIns="3600" rIns="0" bIns="0" rtlCol="0">
            <a:noAutofit/>
          </a:bodyPr>
          <a:lstStyle>
            <a:lvl1pPr>
              <a:defRPr lang="en-US" sz="2000" dirty="0">
                <a:solidFill>
                  <a:schemeClr val="accent1"/>
                </a:solidFill>
              </a:defRPr>
            </a:lvl1pPr>
          </a:lstStyle>
          <a:p>
            <a:pPr lvl="0"/>
            <a:r>
              <a:rPr lang="en-US"/>
              <a:t>Click to edit Master subtitle styles</a:t>
            </a:r>
          </a:p>
        </p:txBody>
      </p:sp>
      <p:sp>
        <p:nvSpPr>
          <p:cNvPr id="11" name="Content Placeholder left">
            <a:extLst>
              <a:ext uri="{FF2B5EF4-FFF2-40B4-BE49-F238E27FC236}">
                <a16:creationId xmlns:a16="http://schemas.microsoft.com/office/drawing/2014/main" id="{0CAC78B5-1779-4709-AF35-4B8166EA2A81}"/>
              </a:ext>
            </a:extLst>
          </p:cNvPr>
          <p:cNvSpPr>
            <a:spLocks noGrp="1"/>
          </p:cNvSpPr>
          <p:nvPr>
            <p:ph sz="quarter" idx="23"/>
          </p:nvPr>
        </p:nvSpPr>
        <p:spPr>
          <a:xfrm>
            <a:off x="386400" y="1369799"/>
            <a:ext cx="5241288" cy="4680163"/>
          </a:xfrm>
        </p:spPr>
        <p:txBody>
          <a:bodyPr vert="horz" lIns="0" tIns="0" rIns="0" bIns="0" rtlCol="0">
            <a:noAutofit/>
          </a:bodyPr>
          <a:lstStyle>
            <a:lvl1pPr>
              <a:defRPr lang="en-US" dirty="0"/>
            </a:lvl1pPr>
            <a:lvl2pPr>
              <a:defRPr lang="en-US" dirty="0"/>
            </a:lvl2pPr>
            <a:lvl3pPr>
              <a:defRPr lang="en-US" dirty="0"/>
            </a:lvl3pPr>
            <a:lvl4pPr>
              <a:defRPr lang="en-US" dirty="0"/>
            </a:lvl4pPr>
            <a:lvl5pPr>
              <a:defRPr lang="en-US" dirty="0"/>
            </a:lvl5pPr>
            <a:lvl6pPr>
              <a:buAutoNum type="arabicPeriod"/>
              <a:defRPr lang="en-US" dirty="0"/>
            </a:lvl6pPr>
            <a:lvl7pPr>
              <a:buAutoNum type="romanLcPeriod"/>
              <a:defRPr lang="en-US" dirty="0"/>
            </a:lvl7pPr>
            <a:lvl8pPr>
              <a:defRPr lang="en-US" dirty="0"/>
            </a:lvl8pPr>
            <a:lvl9pPr>
              <a:defRPr lang="en-US" dirty="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right">
            <a:extLst>
              <a:ext uri="{FF2B5EF4-FFF2-40B4-BE49-F238E27FC236}">
                <a16:creationId xmlns:a16="http://schemas.microsoft.com/office/drawing/2014/main" id="{E89E6773-5B9E-4C7D-B1BE-54C5F7F48326}"/>
              </a:ext>
            </a:extLst>
          </p:cNvPr>
          <p:cNvSpPr>
            <a:spLocks noGrp="1"/>
          </p:cNvSpPr>
          <p:nvPr>
            <p:ph sz="quarter" idx="24"/>
          </p:nvPr>
        </p:nvSpPr>
        <p:spPr>
          <a:xfrm>
            <a:off x="6002399" y="1369799"/>
            <a:ext cx="5241863" cy="4680163"/>
          </a:xfrm>
        </p:spPr>
        <p:txBody>
          <a:bodyPr vert="horz" lIns="0" tIns="0" rIns="0" bIns="0" rtlCol="0">
            <a:noAutofit/>
          </a:bodyPr>
          <a:lstStyle>
            <a:lvl1pPr>
              <a:defRPr lang="en-US" dirty="0"/>
            </a:lvl1pPr>
            <a:lvl2pPr>
              <a:defRPr lang="en-US" dirty="0"/>
            </a:lvl2pPr>
            <a:lvl3pPr>
              <a:defRPr lang="en-US" dirty="0"/>
            </a:lvl3pPr>
            <a:lvl4pPr>
              <a:defRPr lang="en-US" dirty="0"/>
            </a:lvl4pPr>
            <a:lvl5pPr>
              <a:defRPr lang="en-US" dirty="0"/>
            </a:lvl5pPr>
            <a:lvl6pPr>
              <a:defRPr lang="en-US" dirty="0"/>
            </a:lvl6pPr>
            <a:lvl7pPr>
              <a:buAutoNum type="romanLcPeriod"/>
              <a:defRPr lang="en-US" dirty="0"/>
            </a:lvl7pPr>
            <a:lvl8pPr>
              <a:defRPr lang="en-US" dirty="0"/>
            </a:lvl8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FAB5EB7-FEDE-4F62-8CA4-FA996173ABEA}"/>
              </a:ext>
            </a:extLst>
          </p:cNvPr>
          <p:cNvSpPr>
            <a:spLocks noGrp="1"/>
          </p:cNvSpPr>
          <p:nvPr>
            <p:ph type="dt" sz="half" idx="25"/>
          </p:nvPr>
        </p:nvSpPr>
        <p:spPr/>
        <p:txBody>
          <a:bodyPr/>
          <a:lstStyle/>
          <a:p>
            <a:pPr>
              <a:lnSpc>
                <a:spcPct val="110000"/>
              </a:lnSpc>
              <a:spcAft>
                <a:spcPts val="0"/>
              </a:spcAft>
            </a:pPr>
            <a:r>
              <a:rPr lang="en-US"/>
              <a:t>Month Day, Year</a:t>
            </a:r>
          </a:p>
        </p:txBody>
      </p:sp>
      <p:sp>
        <p:nvSpPr>
          <p:cNvPr id="8" name="Footer Placeholder 7">
            <a:extLst>
              <a:ext uri="{FF2B5EF4-FFF2-40B4-BE49-F238E27FC236}">
                <a16:creationId xmlns:a16="http://schemas.microsoft.com/office/drawing/2014/main" id="{F69CD819-C2C1-4105-A401-FB1FCBF4F692}"/>
              </a:ext>
            </a:extLst>
          </p:cNvPr>
          <p:cNvSpPr>
            <a:spLocks noGrp="1"/>
          </p:cNvSpPr>
          <p:nvPr>
            <p:ph type="ftr" sz="quarter" idx="26"/>
          </p:nvPr>
        </p:nvSpPr>
        <p:spPr/>
        <p:txBody>
          <a:bodyPr/>
          <a:lstStyle/>
          <a:p>
            <a:pPr>
              <a:lnSpc>
                <a:spcPct val="110000"/>
              </a:lnSpc>
              <a:spcAft>
                <a:spcPts val="0"/>
              </a:spcAft>
            </a:pPr>
            <a:r>
              <a:rPr lang="en-US"/>
              <a:t> </a:t>
            </a:r>
          </a:p>
        </p:txBody>
      </p:sp>
      <p:sp>
        <p:nvSpPr>
          <p:cNvPr id="9" name="Slide Number Placeholder 8">
            <a:extLst>
              <a:ext uri="{FF2B5EF4-FFF2-40B4-BE49-F238E27FC236}">
                <a16:creationId xmlns:a16="http://schemas.microsoft.com/office/drawing/2014/main" id="{8416AC08-326C-4149-9875-2CE49F374AC7}"/>
              </a:ext>
            </a:extLst>
          </p:cNvPr>
          <p:cNvSpPr>
            <a:spLocks noGrp="1"/>
          </p:cNvSpPr>
          <p:nvPr>
            <p:ph type="sldNum" sz="quarter" idx="27"/>
          </p:nvPr>
        </p:nvSpPr>
        <p:spPr>
          <a:xfrm>
            <a:off x="11431200" y="6518273"/>
            <a:ext cx="655199" cy="139701"/>
          </a:xfrm>
          <a:prstGeom prst="rect">
            <a:avLst/>
          </a:prstGeom>
        </p:spPr>
        <p:txBody>
          <a:bodyPr/>
          <a:lstStyle/>
          <a:p>
            <a:pPr algn="r">
              <a:lnSpc>
                <a:spcPct val="110000"/>
              </a:lnSpc>
              <a:spcAft>
                <a:spcPts val="0"/>
              </a:spcAft>
            </a:pPr>
            <a:r>
              <a:rPr lang="en-US"/>
              <a:t>Page </a:t>
            </a:r>
            <a:fld id="{A2218858-49EA-4BF8-8EFE-B88A4580565A}" type="slidenum">
              <a:rPr/>
              <a:pPr algn="r">
                <a:lnSpc>
                  <a:spcPct val="110000"/>
                </a:lnSpc>
                <a:spcAft>
                  <a:spcPts val="0"/>
                </a:spcAft>
              </a:pPr>
              <a:t>‹#›</a:t>
            </a:fld>
            <a:endParaRPr lang="en-US"/>
          </a:p>
        </p:txBody>
      </p:sp>
    </p:spTree>
    <p:extLst>
      <p:ext uri="{BB962C8B-B14F-4D97-AF65-F5344CB8AC3E}">
        <p14:creationId xmlns:p14="http://schemas.microsoft.com/office/powerpoint/2010/main" val="2304445960"/>
      </p:ext>
    </p:extLst>
  </p:cSld>
  <p:clrMapOvr>
    <a:overrideClrMapping bg1="lt1" tx1="dk1" bg2="lt2" tx2="dk2" accent1="accent1" accent2="accent2" accent3="accent3" accent4="accent4" accent5="accent5" accent6="accent6" hlink="hlink" folHlink="folHlink"/>
  </p:clrMapOvr>
  <p:hf hdr="0"/>
  <p:extLst>
    <p:ext uri="{DCECCB84-F9BA-43D5-87BE-67443E8EF086}">
      <p15:sldGuideLst xmlns:p15="http://schemas.microsoft.com/office/powerpoint/2012/main">
        <p15:guide id="1" pos="243">
          <p15:clr>
            <a:srgbClr val="547EBF"/>
          </p15:clr>
        </p15:guide>
        <p15:guide id="2" orient="horz" pos="273">
          <p15:clr>
            <a:srgbClr val="547EBF"/>
          </p15:clr>
        </p15:guide>
        <p15:guide id="3" pos="7083">
          <p15:clr>
            <a:srgbClr val="547EBF"/>
          </p15:clr>
        </p15:guide>
        <p15:guide id="4" orient="horz" pos="509">
          <p15:clr>
            <a:srgbClr val="547EBF"/>
          </p15:clr>
        </p15:guide>
        <p15:guide id="5" orient="horz" pos="745">
          <p15:clr>
            <a:srgbClr val="547EBF"/>
          </p15:clr>
        </p15:guide>
        <p15:guide id="6" orient="horz" pos="863">
          <p15:clr>
            <a:srgbClr val="547EBF"/>
          </p15:clr>
        </p15:guide>
        <p15:guide id="7" orient="horz" pos="3811">
          <p15:clr>
            <a:srgbClr val="547EBF"/>
          </p15:clr>
        </p15:guide>
        <p15:guide id="8" orient="horz" pos="3958">
          <p15:clr>
            <a:srgbClr val="547EBF"/>
          </p15:clr>
        </p15:guide>
        <p15:guide id="9" pos="3545">
          <p15:clr>
            <a:srgbClr val="547EBF"/>
          </p15:clr>
        </p15:guide>
        <p15:guide id="10" pos="3781">
          <p15:clr>
            <a:srgbClr val="547EBF"/>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3 Contents" type="objAndTwoObj" preserve="1">
  <p:cSld name="Title 3 Contents">
    <p:bg>
      <p:bgRef idx="1001">
        <a:schemeClr val="bg1"/>
      </p:bgRef>
    </p:bg>
    <p:spTree>
      <p:nvGrpSpPr>
        <p:cNvPr id="1" name=""/>
        <p:cNvGrpSpPr/>
        <p:nvPr/>
      </p:nvGrpSpPr>
      <p:grpSpPr>
        <a:xfrm>
          <a:off x="0" y="0"/>
          <a:ext cx="0" cy="0"/>
          <a:chOff x="0" y="0"/>
          <a:chExt cx="0" cy="0"/>
        </a:xfrm>
      </p:grpSpPr>
      <p:sp>
        <p:nvSpPr>
          <p:cNvPr id="3" name="Title">
            <a:extLst>
              <a:ext uri="{FF2B5EF4-FFF2-40B4-BE49-F238E27FC236}">
                <a16:creationId xmlns:a16="http://schemas.microsoft.com/office/drawing/2014/main" id="{8D9DD0FF-5B45-4FAF-B968-1B55041AE99F}"/>
              </a:ext>
            </a:extLst>
          </p:cNvPr>
          <p:cNvSpPr>
            <a:spLocks noGrp="1"/>
          </p:cNvSpPr>
          <p:nvPr>
            <p:ph type="title"/>
          </p:nvPr>
        </p:nvSpPr>
        <p:spPr/>
        <p:txBody>
          <a:bodyPr/>
          <a:lstStyle>
            <a:lvl1pPr>
              <a:defRPr>
                <a:solidFill>
                  <a:schemeClr val="accent1"/>
                </a:solidFill>
              </a:defRPr>
            </a:lvl1pPr>
          </a:lstStyle>
          <a:p>
            <a:r>
              <a:rPr lang="en-US"/>
              <a:t>Click to edit Master title style</a:t>
            </a:r>
          </a:p>
        </p:txBody>
      </p:sp>
      <p:sp>
        <p:nvSpPr>
          <p:cNvPr id="2" name="Subtitle">
            <a:extLst>
              <a:ext uri="{FF2B5EF4-FFF2-40B4-BE49-F238E27FC236}">
                <a16:creationId xmlns:a16="http://schemas.microsoft.com/office/drawing/2014/main" id="{CF633BB3-6A8A-4BE4-8C1D-551FAE06F8E5}"/>
              </a:ext>
            </a:extLst>
          </p:cNvPr>
          <p:cNvSpPr>
            <a:spLocks noGrp="1"/>
          </p:cNvSpPr>
          <p:nvPr>
            <p:ph type="subTitle" idx="1" hasCustomPrompt="1"/>
          </p:nvPr>
        </p:nvSpPr>
        <p:spPr>
          <a:xfrm>
            <a:off x="385763" y="808038"/>
            <a:ext cx="10858500" cy="374650"/>
          </a:xfrm>
        </p:spPr>
        <p:txBody>
          <a:bodyPr vert="horz" lIns="0" tIns="3600" rIns="0" bIns="0" rtlCol="0">
            <a:noAutofit/>
          </a:bodyPr>
          <a:lstStyle>
            <a:lvl1pPr>
              <a:defRPr lang="en-US" sz="2000" dirty="0">
                <a:solidFill>
                  <a:schemeClr val="accent1"/>
                </a:solidFill>
              </a:defRPr>
            </a:lvl1pPr>
          </a:lstStyle>
          <a:p>
            <a:pPr lvl="0"/>
            <a:r>
              <a:rPr lang="en-US"/>
              <a:t>Click to edit Master subtitle styles</a:t>
            </a:r>
          </a:p>
        </p:txBody>
      </p:sp>
      <p:sp>
        <p:nvSpPr>
          <p:cNvPr id="11" name="Content Placeholder left">
            <a:extLst>
              <a:ext uri="{FF2B5EF4-FFF2-40B4-BE49-F238E27FC236}">
                <a16:creationId xmlns:a16="http://schemas.microsoft.com/office/drawing/2014/main" id="{F5838B5B-8D44-4948-9685-83EA5B4F67BE}"/>
              </a:ext>
            </a:extLst>
          </p:cNvPr>
          <p:cNvSpPr>
            <a:spLocks noGrp="1"/>
          </p:cNvSpPr>
          <p:nvPr>
            <p:ph sz="quarter" idx="23"/>
          </p:nvPr>
        </p:nvSpPr>
        <p:spPr>
          <a:xfrm>
            <a:off x="386399" y="1369799"/>
            <a:ext cx="3369625" cy="4680163"/>
          </a:xfrm>
        </p:spPr>
        <p:txBody>
          <a:bodyPr vert="horz" lIns="0" tIns="0" rIns="0" bIns="0" rtlCol="0">
            <a:noAutofit/>
          </a:bodyPr>
          <a:lstStyle>
            <a:lvl1pPr>
              <a:defRPr lang="en-US" dirty="0"/>
            </a:lvl1pPr>
            <a:lvl2pPr>
              <a:defRPr lang="en-US" dirty="0"/>
            </a:lvl2pPr>
            <a:lvl3pPr>
              <a:defRPr lang="en-US" dirty="0"/>
            </a:lvl3pPr>
            <a:lvl4pPr>
              <a:defRPr lang="en-US" dirty="0"/>
            </a:lvl4pPr>
            <a:lvl5pPr>
              <a:defRPr lang="en-US" dirty="0"/>
            </a:lvl5pPr>
            <a:lvl6pPr>
              <a:buAutoNum type="arabicPeriod"/>
              <a:defRPr lang="en-US" dirty="0"/>
            </a:lvl6pPr>
            <a:lvl7pPr>
              <a:buAutoNum type="romanLcPeriod"/>
              <a:defRPr lang="en-US" dirty="0"/>
            </a:lvl7pPr>
            <a:lvl8pPr>
              <a:defRPr lang="en-US" dirty="0"/>
            </a:lvl8pPr>
            <a:lvl9pPr>
              <a:defRPr lang="en-US" dirty="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center">
            <a:extLst>
              <a:ext uri="{FF2B5EF4-FFF2-40B4-BE49-F238E27FC236}">
                <a16:creationId xmlns:a16="http://schemas.microsoft.com/office/drawing/2014/main" id="{32BB11D2-EA02-41A0-9EE7-358732E361F5}"/>
              </a:ext>
            </a:extLst>
          </p:cNvPr>
          <p:cNvSpPr>
            <a:spLocks noGrp="1"/>
          </p:cNvSpPr>
          <p:nvPr>
            <p:ph sz="quarter" idx="24"/>
          </p:nvPr>
        </p:nvSpPr>
        <p:spPr>
          <a:xfrm>
            <a:off x="4130400" y="1369799"/>
            <a:ext cx="3368950" cy="4680163"/>
          </a:xfrm>
        </p:spPr>
        <p:txBody>
          <a:bodyPr vert="horz" lIns="0" tIns="0" rIns="0" bIns="0" rtlCol="0">
            <a:noAutofit/>
          </a:bodyPr>
          <a:lstStyle>
            <a:lvl1pPr>
              <a:defRPr lang="en-US" dirty="0"/>
            </a:lvl1pPr>
            <a:lvl2pPr>
              <a:defRPr lang="en-US" dirty="0"/>
            </a:lvl2pPr>
            <a:lvl3pPr>
              <a:defRPr lang="en-US" dirty="0"/>
            </a:lvl3pPr>
            <a:lvl4pPr>
              <a:defRPr lang="en-US" dirty="0"/>
            </a:lvl4pPr>
            <a:lvl5pPr>
              <a:defRPr lang="en-US" dirty="0"/>
            </a:lvl5pPr>
            <a:lvl6pPr>
              <a:buAutoNum type="arabicPeriod"/>
              <a:defRPr lang="en-US" dirty="0"/>
            </a:lvl6pPr>
            <a:lvl7pPr>
              <a:buAutoNum type="romanLcPeriod"/>
              <a:defRPr lang="en-US" dirty="0"/>
            </a:lvl7pPr>
            <a:lvl8pPr>
              <a:defRPr lang="en-US" dirty="0"/>
            </a:lvl8pPr>
            <a:lvl9pPr>
              <a:defRPr lang="en-US" dirty="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right">
            <a:extLst>
              <a:ext uri="{FF2B5EF4-FFF2-40B4-BE49-F238E27FC236}">
                <a16:creationId xmlns:a16="http://schemas.microsoft.com/office/drawing/2014/main" id="{CF21524C-67FC-4C50-BAB0-4B436AB19D34}"/>
              </a:ext>
            </a:extLst>
          </p:cNvPr>
          <p:cNvSpPr>
            <a:spLocks noGrp="1"/>
          </p:cNvSpPr>
          <p:nvPr>
            <p:ph sz="quarter" idx="25"/>
          </p:nvPr>
        </p:nvSpPr>
        <p:spPr>
          <a:xfrm>
            <a:off x="7874399" y="1369799"/>
            <a:ext cx="3369863" cy="4680163"/>
          </a:xfrm>
        </p:spPr>
        <p:txBody>
          <a:bodyPr vert="horz" lIns="0" tIns="0" rIns="0" bIns="0" rtlCol="0">
            <a:noAutofit/>
          </a:bodyPr>
          <a:lstStyle>
            <a:lvl1pPr>
              <a:defRPr lang="en-US" dirty="0"/>
            </a:lvl1pPr>
            <a:lvl2pPr>
              <a:defRPr lang="en-US" dirty="0"/>
            </a:lvl2pPr>
            <a:lvl3pPr>
              <a:defRPr lang="en-US" dirty="0"/>
            </a:lvl3pPr>
            <a:lvl4pPr>
              <a:defRPr lang="en-US" dirty="0"/>
            </a:lvl4pPr>
            <a:lvl5pPr>
              <a:defRPr lang="en-US" dirty="0"/>
            </a:lvl5pPr>
            <a:lvl6pPr>
              <a:buAutoNum type="arabicPeriod"/>
              <a:defRPr lang="en-US" dirty="0"/>
            </a:lvl6pPr>
            <a:lvl7pPr>
              <a:buAutoNum type="romanLcPeriod"/>
              <a:defRPr lang="en-US" dirty="0"/>
            </a:lvl7pPr>
            <a:lvl8pPr>
              <a:defRPr lang="en-US" dirty="0"/>
            </a:lvl8pPr>
            <a:lvl9pPr>
              <a:defRPr lang="en-US" dirty="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DF283F9-9BAE-49C1-8215-98BC764F262D}"/>
              </a:ext>
            </a:extLst>
          </p:cNvPr>
          <p:cNvSpPr>
            <a:spLocks noGrp="1"/>
          </p:cNvSpPr>
          <p:nvPr>
            <p:ph type="dt" sz="half" idx="26"/>
          </p:nvPr>
        </p:nvSpPr>
        <p:spPr/>
        <p:txBody>
          <a:bodyPr/>
          <a:lstStyle/>
          <a:p>
            <a:pPr>
              <a:lnSpc>
                <a:spcPct val="110000"/>
              </a:lnSpc>
              <a:spcAft>
                <a:spcPts val="0"/>
              </a:spcAft>
            </a:pPr>
            <a:r>
              <a:rPr lang="en-US"/>
              <a:t>Month Day, Year</a:t>
            </a:r>
          </a:p>
        </p:txBody>
      </p:sp>
      <p:sp>
        <p:nvSpPr>
          <p:cNvPr id="8" name="Footer Placeholder 7">
            <a:extLst>
              <a:ext uri="{FF2B5EF4-FFF2-40B4-BE49-F238E27FC236}">
                <a16:creationId xmlns:a16="http://schemas.microsoft.com/office/drawing/2014/main" id="{40085F4D-A4CF-4983-9CA8-23B010115B4D}"/>
              </a:ext>
            </a:extLst>
          </p:cNvPr>
          <p:cNvSpPr>
            <a:spLocks noGrp="1"/>
          </p:cNvSpPr>
          <p:nvPr>
            <p:ph type="ftr" sz="quarter" idx="27"/>
          </p:nvPr>
        </p:nvSpPr>
        <p:spPr/>
        <p:txBody>
          <a:bodyPr/>
          <a:lstStyle/>
          <a:p>
            <a:pPr>
              <a:lnSpc>
                <a:spcPct val="110000"/>
              </a:lnSpc>
              <a:spcAft>
                <a:spcPts val="0"/>
              </a:spcAft>
            </a:pPr>
            <a:r>
              <a:rPr lang="en-US"/>
              <a:t> </a:t>
            </a:r>
          </a:p>
        </p:txBody>
      </p:sp>
      <p:sp>
        <p:nvSpPr>
          <p:cNvPr id="9" name="Slide Number Placeholder 8">
            <a:extLst>
              <a:ext uri="{FF2B5EF4-FFF2-40B4-BE49-F238E27FC236}">
                <a16:creationId xmlns:a16="http://schemas.microsoft.com/office/drawing/2014/main" id="{E982CEB6-3AF0-4ED5-B22D-724138DD0855}"/>
              </a:ext>
            </a:extLst>
          </p:cNvPr>
          <p:cNvSpPr>
            <a:spLocks noGrp="1"/>
          </p:cNvSpPr>
          <p:nvPr>
            <p:ph type="sldNum" sz="quarter" idx="28"/>
          </p:nvPr>
        </p:nvSpPr>
        <p:spPr>
          <a:xfrm>
            <a:off x="11431200" y="6518273"/>
            <a:ext cx="655199" cy="139701"/>
          </a:xfrm>
          <a:prstGeom prst="rect">
            <a:avLst/>
          </a:prstGeom>
        </p:spPr>
        <p:txBody>
          <a:bodyPr/>
          <a:lstStyle/>
          <a:p>
            <a:pPr algn="r">
              <a:lnSpc>
                <a:spcPct val="110000"/>
              </a:lnSpc>
              <a:spcAft>
                <a:spcPts val="0"/>
              </a:spcAft>
            </a:pPr>
            <a:r>
              <a:rPr lang="en-US"/>
              <a:t>Page </a:t>
            </a:r>
            <a:fld id="{A2218858-49EA-4BF8-8EFE-B88A4580565A}" type="slidenum">
              <a:rPr/>
              <a:pPr algn="r">
                <a:lnSpc>
                  <a:spcPct val="110000"/>
                </a:lnSpc>
                <a:spcAft>
                  <a:spcPts val="0"/>
                </a:spcAft>
              </a:pPr>
              <a:t>‹#›</a:t>
            </a:fld>
            <a:endParaRPr lang="en-US"/>
          </a:p>
        </p:txBody>
      </p:sp>
    </p:spTree>
    <p:extLst>
      <p:ext uri="{BB962C8B-B14F-4D97-AF65-F5344CB8AC3E}">
        <p14:creationId xmlns:p14="http://schemas.microsoft.com/office/powerpoint/2010/main" val="886739452"/>
      </p:ext>
    </p:extLst>
  </p:cSld>
  <p:clrMapOvr>
    <a:overrideClrMapping bg1="lt1" tx1="dk1" bg2="lt2" tx2="dk2" accent1="accent1" accent2="accent2" accent3="accent3" accent4="accent4" accent5="accent5" accent6="accent6" hlink="hlink" folHlink="folHlink"/>
  </p:clrMapOvr>
  <p:hf hdr="0"/>
  <p:extLst>
    <p:ext uri="{DCECCB84-F9BA-43D5-87BE-67443E8EF086}">
      <p15:sldGuideLst xmlns:p15="http://schemas.microsoft.com/office/powerpoint/2012/main">
        <p15:guide id="1" pos="243">
          <p15:clr>
            <a:srgbClr val="547EBF"/>
          </p15:clr>
        </p15:guide>
        <p15:guide id="2" pos="7083">
          <p15:clr>
            <a:srgbClr val="547EBF"/>
          </p15:clr>
        </p15:guide>
        <p15:guide id="3" orient="horz" pos="273">
          <p15:clr>
            <a:srgbClr val="547EBF"/>
          </p15:clr>
        </p15:guide>
        <p15:guide id="4" orient="horz" pos="509">
          <p15:clr>
            <a:srgbClr val="547EBF"/>
          </p15:clr>
        </p15:guide>
        <p15:guide id="5" orient="horz" pos="745">
          <p15:clr>
            <a:srgbClr val="547EBF"/>
          </p15:clr>
        </p15:guide>
        <p15:guide id="6" orient="horz" pos="863">
          <p15:clr>
            <a:srgbClr val="547EBF"/>
          </p15:clr>
        </p15:guide>
        <p15:guide id="7" orient="horz" pos="3811">
          <p15:clr>
            <a:srgbClr val="547EBF"/>
          </p15:clr>
        </p15:guide>
        <p15:guide id="8" orient="horz" pos="3958">
          <p15:clr>
            <a:srgbClr val="547EBF"/>
          </p15:clr>
        </p15:guide>
        <p15:guide id="9" pos="2366">
          <p15:clr>
            <a:srgbClr val="547EBF"/>
          </p15:clr>
        </p15:guide>
        <p15:guide id="10" pos="2602">
          <p15:clr>
            <a:srgbClr val="547EBF"/>
          </p15:clr>
        </p15:guide>
        <p15:guide id="11" pos="4724">
          <p15:clr>
            <a:srgbClr val="547EBF"/>
          </p15:clr>
        </p15:guide>
        <p15:guide id="12" pos="4960">
          <p15:clr>
            <a:srgbClr val="547EBF"/>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ags" Target="../tags/tag5.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ags" Target="../tags/tag4.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ags" Target="../tags/tag3.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ags" Target="../tags/tag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 Id="rId35" Type="http://schemas.openxmlformats.org/officeDocument/2006/relationships/tags" Target="../tags/tag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94" name="Logo">
            <a:extLst>
              <a:ext uri="{FF2B5EF4-FFF2-40B4-BE49-F238E27FC236}">
                <a16:creationId xmlns:a16="http://schemas.microsoft.com/office/drawing/2014/main" id="{3C2628D1-2C4E-466C-8ED2-0BBF936C9D6A}"/>
              </a:ext>
            </a:extLst>
          </p:cNvPr>
          <p:cNvSpPr>
            <a:spLocks/>
          </p:cNvSpPr>
          <p:nvPr/>
        </p:nvSpPr>
        <p:spPr bwMode="black">
          <a:xfrm>
            <a:off x="385763" y="6512963"/>
            <a:ext cx="538161" cy="150809"/>
          </a:xfrm>
          <a:custGeom>
            <a:avLst/>
            <a:gdLst>
              <a:gd name="connsiteX0" fmla="*/ 135721 w 1078169"/>
              <a:gd name="connsiteY0" fmla="*/ 71284 h 302134"/>
              <a:gd name="connsiteX1" fmla="*/ 109085 w 1078169"/>
              <a:gd name="connsiteY1" fmla="*/ 189249 h 302134"/>
              <a:gd name="connsiteX2" fmla="*/ 161091 w 1078169"/>
              <a:gd name="connsiteY2" fmla="*/ 189249 h 302134"/>
              <a:gd name="connsiteX3" fmla="*/ 394483 w 1078169"/>
              <a:gd name="connsiteY3" fmla="*/ 66210 h 302134"/>
              <a:gd name="connsiteX4" fmla="*/ 374189 w 1078169"/>
              <a:gd name="connsiteY4" fmla="*/ 89042 h 302134"/>
              <a:gd name="connsiteX5" fmla="*/ 418583 w 1078169"/>
              <a:gd name="connsiteY5" fmla="*/ 123290 h 302134"/>
              <a:gd name="connsiteX6" fmla="*/ 499763 w 1078169"/>
              <a:gd name="connsiteY6" fmla="*/ 210811 h 302134"/>
              <a:gd name="connsiteX7" fmla="*/ 422389 w 1078169"/>
              <a:gd name="connsiteY7" fmla="*/ 295797 h 302134"/>
              <a:gd name="connsiteX8" fmla="*/ 287933 w 1078169"/>
              <a:gd name="connsiteY8" fmla="*/ 281844 h 302134"/>
              <a:gd name="connsiteX9" fmla="*/ 287933 w 1078169"/>
              <a:gd name="connsiteY9" fmla="*/ 213348 h 302134"/>
              <a:gd name="connsiteX10" fmla="*/ 367845 w 1078169"/>
              <a:gd name="connsiteY10" fmla="*/ 242522 h 302134"/>
              <a:gd name="connsiteX11" fmla="*/ 412241 w 1078169"/>
              <a:gd name="connsiteY11" fmla="*/ 209543 h 302134"/>
              <a:gd name="connsiteX12" fmla="*/ 381797 w 1078169"/>
              <a:gd name="connsiteY12" fmla="*/ 176564 h 302134"/>
              <a:gd name="connsiteX13" fmla="*/ 394483 w 1078169"/>
              <a:gd name="connsiteY13" fmla="*/ 66210 h 302134"/>
              <a:gd name="connsiteX14" fmla="*/ 894245 w 1078169"/>
              <a:gd name="connsiteY14" fmla="*/ 9131 h 302134"/>
              <a:gd name="connsiteX15" fmla="*/ 972889 w 1078169"/>
              <a:gd name="connsiteY15" fmla="*/ 9131 h 302134"/>
              <a:gd name="connsiteX16" fmla="*/ 972889 w 1078169"/>
              <a:gd name="connsiteY16" fmla="*/ 236181 h 302134"/>
              <a:gd name="connsiteX17" fmla="*/ 1078169 w 1078169"/>
              <a:gd name="connsiteY17" fmla="*/ 236181 h 302134"/>
              <a:gd name="connsiteX18" fmla="*/ 1078169 w 1078169"/>
              <a:gd name="connsiteY18" fmla="*/ 295797 h 302134"/>
              <a:gd name="connsiteX19" fmla="*/ 894245 w 1078169"/>
              <a:gd name="connsiteY19" fmla="*/ 295797 h 302134"/>
              <a:gd name="connsiteX20" fmla="*/ 564453 w 1078169"/>
              <a:gd name="connsiteY20" fmla="*/ 9131 h 302134"/>
              <a:gd name="connsiteX21" fmla="*/ 650707 w 1078169"/>
              <a:gd name="connsiteY21" fmla="*/ 9131 h 302134"/>
              <a:gd name="connsiteX22" fmla="*/ 690029 w 1078169"/>
              <a:gd name="connsiteY22" fmla="*/ 181638 h 302134"/>
              <a:gd name="connsiteX23" fmla="*/ 730617 w 1078169"/>
              <a:gd name="connsiteY23" fmla="*/ 9131 h 302134"/>
              <a:gd name="connsiteX24" fmla="*/ 816873 w 1078169"/>
              <a:gd name="connsiteY24" fmla="*/ 9131 h 302134"/>
              <a:gd name="connsiteX25" fmla="*/ 854925 w 1078169"/>
              <a:gd name="connsiteY25" fmla="*/ 295797 h 302134"/>
              <a:gd name="connsiteX26" fmla="*/ 773745 w 1078169"/>
              <a:gd name="connsiteY26" fmla="*/ 295797 h 302134"/>
              <a:gd name="connsiteX27" fmla="*/ 759793 w 1078169"/>
              <a:gd name="connsiteY27" fmla="*/ 114411 h 302134"/>
              <a:gd name="connsiteX28" fmla="*/ 721739 w 1078169"/>
              <a:gd name="connsiteY28" fmla="*/ 295797 h 302134"/>
              <a:gd name="connsiteX29" fmla="*/ 658317 w 1078169"/>
              <a:gd name="connsiteY29" fmla="*/ 295797 h 302134"/>
              <a:gd name="connsiteX30" fmla="*/ 621533 w 1078169"/>
              <a:gd name="connsiteY30" fmla="*/ 114411 h 302134"/>
              <a:gd name="connsiteX31" fmla="*/ 607581 w 1078169"/>
              <a:gd name="connsiteY31" fmla="*/ 295797 h 302134"/>
              <a:gd name="connsiteX32" fmla="*/ 526401 w 1078169"/>
              <a:gd name="connsiteY32" fmla="*/ 295797 h 302134"/>
              <a:gd name="connsiteX33" fmla="*/ 86253 w 1078169"/>
              <a:gd name="connsiteY33" fmla="*/ 9131 h 302134"/>
              <a:gd name="connsiteX34" fmla="*/ 183923 w 1078169"/>
              <a:gd name="connsiteY34" fmla="*/ 9131 h 302134"/>
              <a:gd name="connsiteX35" fmla="*/ 270177 w 1078169"/>
              <a:gd name="connsiteY35" fmla="*/ 295797 h 302134"/>
              <a:gd name="connsiteX36" fmla="*/ 183923 w 1078169"/>
              <a:gd name="connsiteY36" fmla="*/ 295797 h 302134"/>
              <a:gd name="connsiteX37" fmla="*/ 172507 w 1078169"/>
              <a:gd name="connsiteY37" fmla="*/ 243791 h 302134"/>
              <a:gd name="connsiteX38" fmla="*/ 97669 w 1078169"/>
              <a:gd name="connsiteY38" fmla="*/ 243791 h 302134"/>
              <a:gd name="connsiteX39" fmla="*/ 86253 w 1078169"/>
              <a:gd name="connsiteY39" fmla="*/ 295797 h 302134"/>
              <a:gd name="connsiteX40" fmla="*/ 0 w 1078169"/>
              <a:gd name="connsiteY40" fmla="*/ 295797 h 302134"/>
              <a:gd name="connsiteX41" fmla="*/ 416643 w 1078169"/>
              <a:gd name="connsiteY41" fmla="*/ 173 h 302134"/>
              <a:gd name="connsiteX42" fmla="*/ 478201 w 1078169"/>
              <a:gd name="connsiteY42" fmla="*/ 14205 h 302134"/>
              <a:gd name="connsiteX43" fmla="*/ 478201 w 1078169"/>
              <a:gd name="connsiteY43" fmla="*/ 89043 h 302134"/>
              <a:gd name="connsiteX44" fmla="*/ 294277 w 1078169"/>
              <a:gd name="connsiteY44" fmla="*/ 109337 h 302134"/>
              <a:gd name="connsiteX45" fmla="*/ 416643 w 1078169"/>
              <a:gd name="connsiteY45" fmla="*/ 173 h 302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078169" h="302134">
                <a:moveTo>
                  <a:pt x="135721" y="71284"/>
                </a:moveTo>
                <a:lnTo>
                  <a:pt x="109085" y="189249"/>
                </a:lnTo>
                <a:lnTo>
                  <a:pt x="161091" y="189249"/>
                </a:lnTo>
                <a:close/>
                <a:moveTo>
                  <a:pt x="394483" y="66210"/>
                </a:moveTo>
                <a:cubicBezTo>
                  <a:pt x="377993" y="71284"/>
                  <a:pt x="374189" y="80163"/>
                  <a:pt x="374189" y="89042"/>
                </a:cubicBezTo>
                <a:cubicBezTo>
                  <a:pt x="374189" y="109337"/>
                  <a:pt x="400825" y="115679"/>
                  <a:pt x="418583" y="123290"/>
                </a:cubicBezTo>
                <a:cubicBezTo>
                  <a:pt x="447757" y="134705"/>
                  <a:pt x="501033" y="148658"/>
                  <a:pt x="499763" y="210811"/>
                </a:cubicBezTo>
                <a:cubicBezTo>
                  <a:pt x="499763" y="247596"/>
                  <a:pt x="464247" y="283112"/>
                  <a:pt x="422389" y="295797"/>
                </a:cubicBezTo>
                <a:cubicBezTo>
                  <a:pt x="371653" y="311018"/>
                  <a:pt x="319645" y="295797"/>
                  <a:pt x="287933" y="281844"/>
                </a:cubicBezTo>
                <a:lnTo>
                  <a:pt x="287933" y="213348"/>
                </a:lnTo>
                <a:cubicBezTo>
                  <a:pt x="314573" y="231106"/>
                  <a:pt x="338671" y="242522"/>
                  <a:pt x="367845" y="242522"/>
                </a:cubicBezTo>
                <a:cubicBezTo>
                  <a:pt x="385605" y="242522"/>
                  <a:pt x="412241" y="233643"/>
                  <a:pt x="412241" y="209543"/>
                </a:cubicBezTo>
                <a:cubicBezTo>
                  <a:pt x="412241" y="189248"/>
                  <a:pt x="393215" y="182906"/>
                  <a:pt x="381797" y="176564"/>
                </a:cubicBezTo>
                <a:cubicBezTo>
                  <a:pt x="318377" y="142316"/>
                  <a:pt x="337403" y="72552"/>
                  <a:pt x="394483" y="66210"/>
                </a:cubicBezTo>
                <a:close/>
                <a:moveTo>
                  <a:pt x="894245" y="9131"/>
                </a:moveTo>
                <a:lnTo>
                  <a:pt x="972889" y="9131"/>
                </a:lnTo>
                <a:lnTo>
                  <a:pt x="972889" y="236181"/>
                </a:lnTo>
                <a:lnTo>
                  <a:pt x="1078169" y="236181"/>
                </a:lnTo>
                <a:lnTo>
                  <a:pt x="1078169" y="295797"/>
                </a:lnTo>
                <a:lnTo>
                  <a:pt x="894245" y="295797"/>
                </a:lnTo>
                <a:close/>
                <a:moveTo>
                  <a:pt x="564453" y="9131"/>
                </a:moveTo>
                <a:lnTo>
                  <a:pt x="650707" y="9131"/>
                </a:lnTo>
                <a:lnTo>
                  <a:pt x="690029" y="181638"/>
                </a:lnTo>
                <a:lnTo>
                  <a:pt x="730617" y="9131"/>
                </a:lnTo>
                <a:lnTo>
                  <a:pt x="816873" y="9131"/>
                </a:lnTo>
                <a:lnTo>
                  <a:pt x="854925" y="295797"/>
                </a:lnTo>
                <a:lnTo>
                  <a:pt x="773745" y="295797"/>
                </a:lnTo>
                <a:lnTo>
                  <a:pt x="759793" y="114411"/>
                </a:lnTo>
                <a:lnTo>
                  <a:pt x="721739" y="295797"/>
                </a:lnTo>
                <a:lnTo>
                  <a:pt x="658317" y="295797"/>
                </a:lnTo>
                <a:lnTo>
                  <a:pt x="621533" y="114411"/>
                </a:lnTo>
                <a:lnTo>
                  <a:pt x="607581" y="295797"/>
                </a:lnTo>
                <a:lnTo>
                  <a:pt x="526401" y="295797"/>
                </a:lnTo>
                <a:close/>
                <a:moveTo>
                  <a:pt x="86253" y="9131"/>
                </a:moveTo>
                <a:lnTo>
                  <a:pt x="183923" y="9131"/>
                </a:lnTo>
                <a:lnTo>
                  <a:pt x="270177" y="295797"/>
                </a:lnTo>
                <a:lnTo>
                  <a:pt x="183923" y="295797"/>
                </a:lnTo>
                <a:lnTo>
                  <a:pt x="172507" y="243791"/>
                </a:lnTo>
                <a:lnTo>
                  <a:pt x="97669" y="243791"/>
                </a:lnTo>
                <a:lnTo>
                  <a:pt x="86253" y="295797"/>
                </a:lnTo>
                <a:lnTo>
                  <a:pt x="0" y="295797"/>
                </a:lnTo>
                <a:close/>
                <a:moveTo>
                  <a:pt x="416643" y="173"/>
                </a:moveTo>
                <a:cubicBezTo>
                  <a:pt x="438563" y="1124"/>
                  <a:pt x="460127" y="5960"/>
                  <a:pt x="478201" y="14205"/>
                </a:cubicBezTo>
                <a:cubicBezTo>
                  <a:pt x="479469" y="31963"/>
                  <a:pt x="480737" y="49721"/>
                  <a:pt x="478201" y="89043"/>
                </a:cubicBezTo>
                <a:cubicBezTo>
                  <a:pt x="407169" y="26889"/>
                  <a:pt x="295545" y="52258"/>
                  <a:pt x="294277" y="109337"/>
                </a:cubicBezTo>
                <a:cubicBezTo>
                  <a:pt x="281911" y="29426"/>
                  <a:pt x="350883" y="-2681"/>
                  <a:pt x="416643" y="173"/>
                </a:cubicBezTo>
                <a:close/>
              </a:path>
            </a:pathLst>
          </a:custGeom>
          <a:solidFill>
            <a:srgbClr val="10069F"/>
          </a:solidFill>
          <a:ln w="12680" cap="flat">
            <a:noFill/>
            <a:prstDash val="solid"/>
            <a:miter/>
          </a:ln>
        </p:spPr>
        <p:txBody>
          <a:bodyPr rtlCol="0" anchor="ctr"/>
          <a:lstStyle>
            <a:defPPr>
              <a:defRPr lang="en-US"/>
            </a:defPPr>
            <a:lvl1pPr marL="0" algn="l" defTabSz="914400" rtl="0" eaLnBrk="1" latinLnBrk="0" hangingPunct="1">
              <a:defRPr sz="1600" kern="1200">
                <a:solidFill>
                  <a:schemeClr val="tx1"/>
                </a:solidFill>
                <a:latin typeface="+mn-lt"/>
                <a:ea typeface="+mn-ea"/>
                <a:cs typeface="+mn-cs"/>
              </a:defRPr>
            </a:lvl1pPr>
            <a:lvl2pPr marL="457200" algn="l" defTabSz="914400" rtl="0" eaLnBrk="1" latinLnBrk="0" hangingPunct="1">
              <a:defRPr sz="1600" kern="1200">
                <a:solidFill>
                  <a:schemeClr val="tx1"/>
                </a:solidFill>
                <a:latin typeface="+mn-lt"/>
                <a:ea typeface="+mn-ea"/>
                <a:cs typeface="+mn-cs"/>
              </a:defRPr>
            </a:lvl2pPr>
            <a:lvl3pPr marL="914400" algn="l" defTabSz="914400" rtl="0" eaLnBrk="1" latinLnBrk="0" hangingPunct="1">
              <a:defRPr sz="1600" kern="1200">
                <a:solidFill>
                  <a:schemeClr val="tx1"/>
                </a:solidFill>
                <a:latin typeface="+mn-lt"/>
                <a:ea typeface="+mn-ea"/>
                <a:cs typeface="+mn-cs"/>
              </a:defRPr>
            </a:lvl3pPr>
            <a:lvl4pPr marL="1371600" algn="l" defTabSz="914400" rtl="0" eaLnBrk="1" latinLnBrk="0" hangingPunct="1">
              <a:defRPr sz="1600" kern="1200">
                <a:solidFill>
                  <a:schemeClr val="tx1"/>
                </a:solidFill>
                <a:latin typeface="+mn-lt"/>
                <a:ea typeface="+mn-ea"/>
                <a:cs typeface="+mn-cs"/>
              </a:defRPr>
            </a:lvl4pPr>
            <a:lvl5pPr marL="1828800" algn="l" defTabSz="914400" rtl="0" eaLnBrk="1" latinLnBrk="0" hangingPunct="1">
              <a:defRPr sz="1600" kern="1200">
                <a:solidFill>
                  <a:schemeClr val="tx1"/>
                </a:solidFill>
                <a:latin typeface="+mn-lt"/>
                <a:ea typeface="+mn-ea"/>
                <a:cs typeface="+mn-cs"/>
              </a:defRPr>
            </a:lvl5pPr>
            <a:lvl6pPr marL="2286000" algn="l" defTabSz="914400" rtl="0" eaLnBrk="1" latinLnBrk="0" hangingPunct="1">
              <a:defRPr sz="1600" kern="1200">
                <a:solidFill>
                  <a:schemeClr val="tx1"/>
                </a:solidFill>
                <a:latin typeface="+mn-lt"/>
                <a:ea typeface="+mn-ea"/>
                <a:cs typeface="+mn-cs"/>
              </a:defRPr>
            </a:lvl6pPr>
            <a:lvl7pPr marL="2743200" algn="l" defTabSz="914400" rtl="0" eaLnBrk="1" latinLnBrk="0" hangingPunct="1">
              <a:defRPr sz="1600" kern="1200">
                <a:solidFill>
                  <a:schemeClr val="tx1"/>
                </a:solidFill>
                <a:latin typeface="+mn-lt"/>
                <a:ea typeface="+mn-ea"/>
                <a:cs typeface="+mn-cs"/>
              </a:defRPr>
            </a:lvl7pPr>
            <a:lvl8pPr marL="3200400" algn="l" defTabSz="914400" rtl="0" eaLnBrk="1" latinLnBrk="0" hangingPunct="1">
              <a:defRPr sz="1600" kern="1200">
                <a:solidFill>
                  <a:schemeClr val="tx1"/>
                </a:solidFill>
                <a:latin typeface="+mn-lt"/>
                <a:ea typeface="+mn-ea"/>
                <a:cs typeface="+mn-cs"/>
              </a:defRPr>
            </a:lvl8pPr>
            <a:lvl9pPr marL="3657600" algn="l" defTabSz="914400" rtl="0" eaLnBrk="1" latinLnBrk="0" hangingPunct="1">
              <a:defRPr sz="1600" kern="1200">
                <a:solidFill>
                  <a:schemeClr val="tx1"/>
                </a:solidFill>
                <a:latin typeface="+mn-lt"/>
                <a:ea typeface="+mn-ea"/>
                <a:cs typeface="+mn-cs"/>
              </a:defRPr>
            </a:lvl9pPr>
          </a:lstStyle>
          <a:p>
            <a:pPr lvl="0"/>
            <a:endParaRPr lang="en-US" sz="2400" baseline="0">
              <a:latin typeface="+mn-lt"/>
              <a:cs typeface="+mn-cs"/>
            </a:endParaRPr>
          </a:p>
        </p:txBody>
      </p:sp>
      <p:grpSp>
        <p:nvGrpSpPr>
          <p:cNvPr id="5" name="Supporting lines">
            <a:extLst>
              <a:ext uri="{FF2B5EF4-FFF2-40B4-BE49-F238E27FC236}">
                <a16:creationId xmlns:a16="http://schemas.microsoft.com/office/drawing/2014/main" id="{9FB53A73-69D2-4671-A9D6-A17A4290BC4E}"/>
              </a:ext>
            </a:extLst>
          </p:cNvPr>
          <p:cNvGrpSpPr/>
          <p:nvPr/>
        </p:nvGrpSpPr>
        <p:grpSpPr>
          <a:xfrm>
            <a:off x="-128400" y="-127800"/>
            <a:ext cx="12121200" cy="6832800"/>
            <a:chOff x="-128400" y="-127800"/>
            <a:chExt cx="12121200" cy="6832800"/>
          </a:xfrm>
        </p:grpSpPr>
        <p:cxnSp>
          <p:nvCxnSpPr>
            <p:cNvPr id="105" name="Straight Connector 104">
              <a:extLst>
                <a:ext uri="{FF2B5EF4-FFF2-40B4-BE49-F238E27FC236}">
                  <a16:creationId xmlns:a16="http://schemas.microsoft.com/office/drawing/2014/main" id="{02E4C7E6-3387-41F8-9EAD-E47B5A9ECA17}"/>
                </a:ext>
              </a:extLst>
            </p:cNvPr>
            <p:cNvCxnSpPr>
              <a:cxnSpLocks/>
            </p:cNvCxnSpPr>
            <p:nvPr userDrawn="1"/>
          </p:nvCxnSpPr>
          <p:spPr>
            <a:xfrm flipV="1">
              <a:off x="12000" y="-127800"/>
              <a:ext cx="0" cy="46800"/>
            </a:xfrm>
            <a:prstGeom prst="line">
              <a:avLst/>
            </a:prstGeom>
            <a:ln w="6350">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06" name="Straight Connector 105">
              <a:extLst>
                <a:ext uri="{FF2B5EF4-FFF2-40B4-BE49-F238E27FC236}">
                  <a16:creationId xmlns:a16="http://schemas.microsoft.com/office/drawing/2014/main" id="{D90A978A-7BAF-49DB-BABC-A990A0088049}"/>
                </a:ext>
              </a:extLst>
            </p:cNvPr>
            <p:cNvCxnSpPr>
              <a:cxnSpLocks/>
            </p:cNvCxnSpPr>
            <p:nvPr userDrawn="1"/>
          </p:nvCxnSpPr>
          <p:spPr>
            <a:xfrm flipV="1">
              <a:off x="386400" y="-127800"/>
              <a:ext cx="0" cy="46800"/>
            </a:xfrm>
            <a:prstGeom prst="line">
              <a:avLst/>
            </a:prstGeom>
            <a:ln w="6350">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07" name="Straight Connector 106">
              <a:extLst>
                <a:ext uri="{FF2B5EF4-FFF2-40B4-BE49-F238E27FC236}">
                  <a16:creationId xmlns:a16="http://schemas.microsoft.com/office/drawing/2014/main" id="{286BBF64-B330-4470-9A1F-E5A4734EF75B}"/>
                </a:ext>
              </a:extLst>
            </p:cNvPr>
            <p:cNvCxnSpPr>
              <a:cxnSpLocks/>
            </p:cNvCxnSpPr>
            <p:nvPr userDrawn="1"/>
          </p:nvCxnSpPr>
          <p:spPr>
            <a:xfrm flipV="1">
              <a:off x="760800" y="-127800"/>
              <a:ext cx="0" cy="46800"/>
            </a:xfrm>
            <a:prstGeom prst="line">
              <a:avLst/>
            </a:prstGeom>
            <a:ln w="6350">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08" name="Straight Connector 107">
              <a:extLst>
                <a:ext uri="{FF2B5EF4-FFF2-40B4-BE49-F238E27FC236}">
                  <a16:creationId xmlns:a16="http://schemas.microsoft.com/office/drawing/2014/main" id="{537A0477-93D8-48A8-A035-9D98267DCD7B}"/>
                </a:ext>
              </a:extLst>
            </p:cNvPr>
            <p:cNvCxnSpPr>
              <a:cxnSpLocks/>
            </p:cNvCxnSpPr>
            <p:nvPr userDrawn="1"/>
          </p:nvCxnSpPr>
          <p:spPr>
            <a:xfrm flipV="1">
              <a:off x="1135200" y="-127800"/>
              <a:ext cx="0" cy="46800"/>
            </a:xfrm>
            <a:prstGeom prst="line">
              <a:avLst/>
            </a:prstGeom>
            <a:ln w="6350">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09" name="Straight Connector 108">
              <a:extLst>
                <a:ext uri="{FF2B5EF4-FFF2-40B4-BE49-F238E27FC236}">
                  <a16:creationId xmlns:a16="http://schemas.microsoft.com/office/drawing/2014/main" id="{031A1A94-C93E-49F0-B200-89371B610371}"/>
                </a:ext>
              </a:extLst>
            </p:cNvPr>
            <p:cNvCxnSpPr>
              <a:cxnSpLocks/>
            </p:cNvCxnSpPr>
            <p:nvPr userDrawn="1"/>
          </p:nvCxnSpPr>
          <p:spPr>
            <a:xfrm flipV="1">
              <a:off x="1509600" y="-127800"/>
              <a:ext cx="0" cy="46800"/>
            </a:xfrm>
            <a:prstGeom prst="line">
              <a:avLst/>
            </a:prstGeom>
            <a:ln w="6350">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10" name="Straight Connector 109">
              <a:extLst>
                <a:ext uri="{FF2B5EF4-FFF2-40B4-BE49-F238E27FC236}">
                  <a16:creationId xmlns:a16="http://schemas.microsoft.com/office/drawing/2014/main" id="{26AAF536-9BA6-4AFE-9100-FE58B83D2361}"/>
                </a:ext>
              </a:extLst>
            </p:cNvPr>
            <p:cNvCxnSpPr>
              <a:cxnSpLocks/>
            </p:cNvCxnSpPr>
            <p:nvPr userDrawn="1"/>
          </p:nvCxnSpPr>
          <p:spPr>
            <a:xfrm flipV="1">
              <a:off x="1884000" y="-127800"/>
              <a:ext cx="0" cy="46800"/>
            </a:xfrm>
            <a:prstGeom prst="line">
              <a:avLst/>
            </a:prstGeom>
            <a:ln w="6350">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11" name="Straight Connector 110">
              <a:extLst>
                <a:ext uri="{FF2B5EF4-FFF2-40B4-BE49-F238E27FC236}">
                  <a16:creationId xmlns:a16="http://schemas.microsoft.com/office/drawing/2014/main" id="{4151686A-15C4-4FFA-961B-4F76D94DB438}"/>
                </a:ext>
              </a:extLst>
            </p:cNvPr>
            <p:cNvCxnSpPr>
              <a:cxnSpLocks/>
            </p:cNvCxnSpPr>
            <p:nvPr userDrawn="1"/>
          </p:nvCxnSpPr>
          <p:spPr>
            <a:xfrm flipV="1">
              <a:off x="2258400" y="-127800"/>
              <a:ext cx="0" cy="46800"/>
            </a:xfrm>
            <a:prstGeom prst="line">
              <a:avLst/>
            </a:prstGeom>
            <a:ln w="6350">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12" name="Straight Connector 111">
              <a:extLst>
                <a:ext uri="{FF2B5EF4-FFF2-40B4-BE49-F238E27FC236}">
                  <a16:creationId xmlns:a16="http://schemas.microsoft.com/office/drawing/2014/main" id="{BD62E777-8C52-479C-AC60-2C9D5D43FE19}"/>
                </a:ext>
              </a:extLst>
            </p:cNvPr>
            <p:cNvCxnSpPr>
              <a:cxnSpLocks/>
            </p:cNvCxnSpPr>
            <p:nvPr userDrawn="1"/>
          </p:nvCxnSpPr>
          <p:spPr>
            <a:xfrm flipV="1">
              <a:off x="2632800" y="-127800"/>
              <a:ext cx="0" cy="46800"/>
            </a:xfrm>
            <a:prstGeom prst="line">
              <a:avLst/>
            </a:prstGeom>
            <a:ln w="6350">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53D75036-1DD3-4854-B5B9-6595551F2416}"/>
                </a:ext>
              </a:extLst>
            </p:cNvPr>
            <p:cNvCxnSpPr>
              <a:cxnSpLocks/>
            </p:cNvCxnSpPr>
            <p:nvPr userDrawn="1"/>
          </p:nvCxnSpPr>
          <p:spPr>
            <a:xfrm flipV="1">
              <a:off x="3007200" y="-127800"/>
              <a:ext cx="0" cy="46800"/>
            </a:xfrm>
            <a:prstGeom prst="line">
              <a:avLst/>
            </a:prstGeom>
            <a:ln w="6350">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18" name="Straight Connector 117">
              <a:extLst>
                <a:ext uri="{FF2B5EF4-FFF2-40B4-BE49-F238E27FC236}">
                  <a16:creationId xmlns:a16="http://schemas.microsoft.com/office/drawing/2014/main" id="{C7957112-40AF-4ACF-B51F-4C590B373870}"/>
                </a:ext>
              </a:extLst>
            </p:cNvPr>
            <p:cNvCxnSpPr>
              <a:cxnSpLocks/>
            </p:cNvCxnSpPr>
            <p:nvPr userDrawn="1"/>
          </p:nvCxnSpPr>
          <p:spPr>
            <a:xfrm flipV="1">
              <a:off x="3381600" y="-127800"/>
              <a:ext cx="0" cy="46800"/>
            </a:xfrm>
            <a:prstGeom prst="line">
              <a:avLst/>
            </a:prstGeom>
            <a:ln w="6350">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D4AEF7E8-D2DC-4C57-88BD-3553A56B07D6}"/>
                </a:ext>
              </a:extLst>
            </p:cNvPr>
            <p:cNvCxnSpPr>
              <a:cxnSpLocks/>
            </p:cNvCxnSpPr>
            <p:nvPr userDrawn="1"/>
          </p:nvCxnSpPr>
          <p:spPr>
            <a:xfrm flipV="1">
              <a:off x="3756000" y="-127800"/>
              <a:ext cx="0" cy="46800"/>
            </a:xfrm>
            <a:prstGeom prst="line">
              <a:avLst/>
            </a:prstGeom>
            <a:ln w="6350">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0" name="Straight Connector 119">
              <a:extLst>
                <a:ext uri="{FF2B5EF4-FFF2-40B4-BE49-F238E27FC236}">
                  <a16:creationId xmlns:a16="http://schemas.microsoft.com/office/drawing/2014/main" id="{2534FF11-DBBB-413C-8314-F1C8439500EA}"/>
                </a:ext>
              </a:extLst>
            </p:cNvPr>
            <p:cNvCxnSpPr>
              <a:cxnSpLocks/>
            </p:cNvCxnSpPr>
            <p:nvPr userDrawn="1"/>
          </p:nvCxnSpPr>
          <p:spPr>
            <a:xfrm flipV="1">
              <a:off x="4130400" y="-127800"/>
              <a:ext cx="0" cy="46800"/>
            </a:xfrm>
            <a:prstGeom prst="line">
              <a:avLst/>
            </a:prstGeom>
            <a:ln w="6350">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8" name="Straight Connector 127">
              <a:extLst>
                <a:ext uri="{FF2B5EF4-FFF2-40B4-BE49-F238E27FC236}">
                  <a16:creationId xmlns:a16="http://schemas.microsoft.com/office/drawing/2014/main" id="{51914CF2-B9C8-42DF-AF06-9236BFFE9C7B}"/>
                </a:ext>
              </a:extLst>
            </p:cNvPr>
            <p:cNvCxnSpPr>
              <a:cxnSpLocks/>
            </p:cNvCxnSpPr>
            <p:nvPr userDrawn="1"/>
          </p:nvCxnSpPr>
          <p:spPr>
            <a:xfrm flipV="1">
              <a:off x="4504800" y="-127800"/>
              <a:ext cx="0" cy="46800"/>
            </a:xfrm>
            <a:prstGeom prst="line">
              <a:avLst/>
            </a:prstGeom>
            <a:ln w="6350">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43" name="Straight Connector 142">
              <a:extLst>
                <a:ext uri="{FF2B5EF4-FFF2-40B4-BE49-F238E27FC236}">
                  <a16:creationId xmlns:a16="http://schemas.microsoft.com/office/drawing/2014/main" id="{46975562-75F0-4BD4-A751-F473B6A1432C}"/>
                </a:ext>
              </a:extLst>
            </p:cNvPr>
            <p:cNvCxnSpPr>
              <a:cxnSpLocks/>
            </p:cNvCxnSpPr>
            <p:nvPr userDrawn="1"/>
          </p:nvCxnSpPr>
          <p:spPr>
            <a:xfrm flipV="1">
              <a:off x="4879200" y="-127800"/>
              <a:ext cx="0" cy="46800"/>
            </a:xfrm>
            <a:prstGeom prst="line">
              <a:avLst/>
            </a:prstGeom>
            <a:ln w="6350">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44" name="Straight Connector 143">
              <a:extLst>
                <a:ext uri="{FF2B5EF4-FFF2-40B4-BE49-F238E27FC236}">
                  <a16:creationId xmlns:a16="http://schemas.microsoft.com/office/drawing/2014/main" id="{617830BB-D9CA-42CE-99C6-66622F1AA11E}"/>
                </a:ext>
              </a:extLst>
            </p:cNvPr>
            <p:cNvCxnSpPr>
              <a:cxnSpLocks/>
            </p:cNvCxnSpPr>
            <p:nvPr userDrawn="1"/>
          </p:nvCxnSpPr>
          <p:spPr>
            <a:xfrm flipV="1">
              <a:off x="5253600" y="-127800"/>
              <a:ext cx="0" cy="46800"/>
            </a:xfrm>
            <a:prstGeom prst="line">
              <a:avLst/>
            </a:prstGeom>
            <a:ln w="6350">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60" name="Straight Connector 159">
              <a:extLst>
                <a:ext uri="{FF2B5EF4-FFF2-40B4-BE49-F238E27FC236}">
                  <a16:creationId xmlns:a16="http://schemas.microsoft.com/office/drawing/2014/main" id="{779AC6A6-E6E5-4285-A4EA-35CABC766740}"/>
                </a:ext>
              </a:extLst>
            </p:cNvPr>
            <p:cNvCxnSpPr>
              <a:cxnSpLocks/>
            </p:cNvCxnSpPr>
            <p:nvPr userDrawn="1"/>
          </p:nvCxnSpPr>
          <p:spPr>
            <a:xfrm flipV="1">
              <a:off x="5628000" y="-127800"/>
              <a:ext cx="0" cy="46800"/>
            </a:xfrm>
            <a:prstGeom prst="line">
              <a:avLst/>
            </a:prstGeom>
            <a:ln w="6350">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61" name="Straight Connector 160">
              <a:extLst>
                <a:ext uri="{FF2B5EF4-FFF2-40B4-BE49-F238E27FC236}">
                  <a16:creationId xmlns:a16="http://schemas.microsoft.com/office/drawing/2014/main" id="{DCB627BA-14B2-4460-BD26-FBBD93F039A1}"/>
                </a:ext>
              </a:extLst>
            </p:cNvPr>
            <p:cNvCxnSpPr>
              <a:cxnSpLocks/>
            </p:cNvCxnSpPr>
            <p:nvPr userDrawn="1"/>
          </p:nvCxnSpPr>
          <p:spPr>
            <a:xfrm flipV="1">
              <a:off x="6002400" y="-127800"/>
              <a:ext cx="0" cy="46800"/>
            </a:xfrm>
            <a:prstGeom prst="line">
              <a:avLst/>
            </a:prstGeom>
            <a:ln w="6350">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62" name="Straight Connector 161">
              <a:extLst>
                <a:ext uri="{FF2B5EF4-FFF2-40B4-BE49-F238E27FC236}">
                  <a16:creationId xmlns:a16="http://schemas.microsoft.com/office/drawing/2014/main" id="{2B23F7E5-6F7C-4F74-863A-A62D2D396A28}"/>
                </a:ext>
              </a:extLst>
            </p:cNvPr>
            <p:cNvCxnSpPr>
              <a:cxnSpLocks/>
            </p:cNvCxnSpPr>
            <p:nvPr userDrawn="1"/>
          </p:nvCxnSpPr>
          <p:spPr>
            <a:xfrm flipV="1">
              <a:off x="6376800" y="-127800"/>
              <a:ext cx="0" cy="46800"/>
            </a:xfrm>
            <a:prstGeom prst="line">
              <a:avLst/>
            </a:prstGeom>
            <a:ln w="6350">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63" name="Straight Connector 162">
              <a:extLst>
                <a:ext uri="{FF2B5EF4-FFF2-40B4-BE49-F238E27FC236}">
                  <a16:creationId xmlns:a16="http://schemas.microsoft.com/office/drawing/2014/main" id="{0A36211D-106F-4F9D-9F9F-CA0674A5A8C0}"/>
                </a:ext>
              </a:extLst>
            </p:cNvPr>
            <p:cNvCxnSpPr>
              <a:cxnSpLocks/>
            </p:cNvCxnSpPr>
            <p:nvPr userDrawn="1"/>
          </p:nvCxnSpPr>
          <p:spPr>
            <a:xfrm flipV="1">
              <a:off x="6751200" y="-127800"/>
              <a:ext cx="0" cy="46800"/>
            </a:xfrm>
            <a:prstGeom prst="line">
              <a:avLst/>
            </a:prstGeom>
            <a:ln w="6350">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64" name="Straight Connector 163">
              <a:extLst>
                <a:ext uri="{FF2B5EF4-FFF2-40B4-BE49-F238E27FC236}">
                  <a16:creationId xmlns:a16="http://schemas.microsoft.com/office/drawing/2014/main" id="{C2CABEE8-FAF4-4440-AF4B-22004B9C277A}"/>
                </a:ext>
              </a:extLst>
            </p:cNvPr>
            <p:cNvCxnSpPr>
              <a:cxnSpLocks/>
            </p:cNvCxnSpPr>
            <p:nvPr userDrawn="1"/>
          </p:nvCxnSpPr>
          <p:spPr>
            <a:xfrm flipV="1">
              <a:off x="7125600" y="-127800"/>
              <a:ext cx="0" cy="46800"/>
            </a:xfrm>
            <a:prstGeom prst="line">
              <a:avLst/>
            </a:prstGeom>
            <a:ln w="6350">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65" name="Straight Connector 164">
              <a:extLst>
                <a:ext uri="{FF2B5EF4-FFF2-40B4-BE49-F238E27FC236}">
                  <a16:creationId xmlns:a16="http://schemas.microsoft.com/office/drawing/2014/main" id="{BF0A0087-F3D5-4F3B-A1DF-5B2789DD55A7}"/>
                </a:ext>
              </a:extLst>
            </p:cNvPr>
            <p:cNvCxnSpPr>
              <a:cxnSpLocks/>
            </p:cNvCxnSpPr>
            <p:nvPr userDrawn="1"/>
          </p:nvCxnSpPr>
          <p:spPr>
            <a:xfrm flipV="1">
              <a:off x="7500000" y="-127800"/>
              <a:ext cx="0" cy="46800"/>
            </a:xfrm>
            <a:prstGeom prst="line">
              <a:avLst/>
            </a:prstGeom>
            <a:ln w="6350">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66" name="Straight Connector 165">
              <a:extLst>
                <a:ext uri="{FF2B5EF4-FFF2-40B4-BE49-F238E27FC236}">
                  <a16:creationId xmlns:a16="http://schemas.microsoft.com/office/drawing/2014/main" id="{8677234F-1CE8-4B48-955E-1245838A1E0A}"/>
                </a:ext>
              </a:extLst>
            </p:cNvPr>
            <p:cNvCxnSpPr>
              <a:cxnSpLocks/>
            </p:cNvCxnSpPr>
            <p:nvPr userDrawn="1"/>
          </p:nvCxnSpPr>
          <p:spPr>
            <a:xfrm flipV="1">
              <a:off x="7874400" y="-127800"/>
              <a:ext cx="0" cy="46800"/>
            </a:xfrm>
            <a:prstGeom prst="line">
              <a:avLst/>
            </a:prstGeom>
            <a:ln w="6350">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67" name="Straight Connector 166">
              <a:extLst>
                <a:ext uri="{FF2B5EF4-FFF2-40B4-BE49-F238E27FC236}">
                  <a16:creationId xmlns:a16="http://schemas.microsoft.com/office/drawing/2014/main" id="{671F9C2D-8377-4DE3-BFFF-118ACDB8F390}"/>
                </a:ext>
              </a:extLst>
            </p:cNvPr>
            <p:cNvCxnSpPr>
              <a:cxnSpLocks/>
            </p:cNvCxnSpPr>
            <p:nvPr userDrawn="1"/>
          </p:nvCxnSpPr>
          <p:spPr>
            <a:xfrm flipV="1">
              <a:off x="8248800" y="-127800"/>
              <a:ext cx="0" cy="46800"/>
            </a:xfrm>
            <a:prstGeom prst="line">
              <a:avLst/>
            </a:prstGeom>
            <a:ln w="6350">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68" name="Straight Connector 167">
              <a:extLst>
                <a:ext uri="{FF2B5EF4-FFF2-40B4-BE49-F238E27FC236}">
                  <a16:creationId xmlns:a16="http://schemas.microsoft.com/office/drawing/2014/main" id="{B0AA66E6-ABA6-4C8F-84CE-FEED5DC95B27}"/>
                </a:ext>
              </a:extLst>
            </p:cNvPr>
            <p:cNvCxnSpPr>
              <a:cxnSpLocks/>
            </p:cNvCxnSpPr>
            <p:nvPr userDrawn="1"/>
          </p:nvCxnSpPr>
          <p:spPr>
            <a:xfrm flipV="1">
              <a:off x="8623200" y="-127800"/>
              <a:ext cx="0" cy="46800"/>
            </a:xfrm>
            <a:prstGeom prst="line">
              <a:avLst/>
            </a:prstGeom>
            <a:ln w="6350">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69" name="Straight Connector 168">
              <a:extLst>
                <a:ext uri="{FF2B5EF4-FFF2-40B4-BE49-F238E27FC236}">
                  <a16:creationId xmlns:a16="http://schemas.microsoft.com/office/drawing/2014/main" id="{7C38C08E-3768-4D40-B253-1BE54C53BB80}"/>
                </a:ext>
              </a:extLst>
            </p:cNvPr>
            <p:cNvCxnSpPr>
              <a:cxnSpLocks/>
            </p:cNvCxnSpPr>
            <p:nvPr userDrawn="1"/>
          </p:nvCxnSpPr>
          <p:spPr>
            <a:xfrm flipV="1">
              <a:off x="8997600" y="-127800"/>
              <a:ext cx="0" cy="46800"/>
            </a:xfrm>
            <a:prstGeom prst="line">
              <a:avLst/>
            </a:prstGeom>
            <a:ln w="6350">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70" name="Straight Connector 169">
              <a:extLst>
                <a:ext uri="{FF2B5EF4-FFF2-40B4-BE49-F238E27FC236}">
                  <a16:creationId xmlns:a16="http://schemas.microsoft.com/office/drawing/2014/main" id="{B46208E7-BDF9-42EE-8F8E-364F4231B305}"/>
                </a:ext>
              </a:extLst>
            </p:cNvPr>
            <p:cNvCxnSpPr>
              <a:cxnSpLocks/>
            </p:cNvCxnSpPr>
            <p:nvPr userDrawn="1"/>
          </p:nvCxnSpPr>
          <p:spPr>
            <a:xfrm flipV="1">
              <a:off x="9372000" y="-127800"/>
              <a:ext cx="0" cy="46800"/>
            </a:xfrm>
            <a:prstGeom prst="line">
              <a:avLst/>
            </a:prstGeom>
            <a:ln w="6350">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71" name="Straight Connector 170">
              <a:extLst>
                <a:ext uri="{FF2B5EF4-FFF2-40B4-BE49-F238E27FC236}">
                  <a16:creationId xmlns:a16="http://schemas.microsoft.com/office/drawing/2014/main" id="{24644024-66E6-49F2-B6F2-53D748DA91D4}"/>
                </a:ext>
              </a:extLst>
            </p:cNvPr>
            <p:cNvCxnSpPr>
              <a:cxnSpLocks/>
            </p:cNvCxnSpPr>
            <p:nvPr userDrawn="1"/>
          </p:nvCxnSpPr>
          <p:spPr>
            <a:xfrm flipV="1">
              <a:off x="9746400" y="-127800"/>
              <a:ext cx="0" cy="46800"/>
            </a:xfrm>
            <a:prstGeom prst="line">
              <a:avLst/>
            </a:prstGeom>
            <a:ln w="6350">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72" name="Straight Connector 171">
              <a:extLst>
                <a:ext uri="{FF2B5EF4-FFF2-40B4-BE49-F238E27FC236}">
                  <a16:creationId xmlns:a16="http://schemas.microsoft.com/office/drawing/2014/main" id="{2B410132-405B-4ABA-A92D-420B11E0E179}"/>
                </a:ext>
              </a:extLst>
            </p:cNvPr>
            <p:cNvCxnSpPr>
              <a:cxnSpLocks/>
            </p:cNvCxnSpPr>
            <p:nvPr userDrawn="1"/>
          </p:nvCxnSpPr>
          <p:spPr>
            <a:xfrm flipV="1">
              <a:off x="10120800" y="-127800"/>
              <a:ext cx="0" cy="46800"/>
            </a:xfrm>
            <a:prstGeom prst="line">
              <a:avLst/>
            </a:prstGeom>
            <a:ln w="6350">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73" name="Straight Connector 172">
              <a:extLst>
                <a:ext uri="{FF2B5EF4-FFF2-40B4-BE49-F238E27FC236}">
                  <a16:creationId xmlns:a16="http://schemas.microsoft.com/office/drawing/2014/main" id="{F50FE52E-B465-485B-A2FD-F5D406407B6D}"/>
                </a:ext>
              </a:extLst>
            </p:cNvPr>
            <p:cNvCxnSpPr>
              <a:cxnSpLocks/>
            </p:cNvCxnSpPr>
            <p:nvPr userDrawn="1"/>
          </p:nvCxnSpPr>
          <p:spPr>
            <a:xfrm flipV="1">
              <a:off x="10495200" y="-127800"/>
              <a:ext cx="0" cy="46800"/>
            </a:xfrm>
            <a:prstGeom prst="line">
              <a:avLst/>
            </a:prstGeom>
            <a:ln w="6350">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74" name="Straight Connector 173">
              <a:extLst>
                <a:ext uri="{FF2B5EF4-FFF2-40B4-BE49-F238E27FC236}">
                  <a16:creationId xmlns:a16="http://schemas.microsoft.com/office/drawing/2014/main" id="{8D24ADCC-0F7F-4654-87EF-EC655FCE31DD}"/>
                </a:ext>
              </a:extLst>
            </p:cNvPr>
            <p:cNvCxnSpPr>
              <a:cxnSpLocks/>
            </p:cNvCxnSpPr>
            <p:nvPr userDrawn="1"/>
          </p:nvCxnSpPr>
          <p:spPr>
            <a:xfrm flipV="1">
              <a:off x="10869600" y="-127800"/>
              <a:ext cx="0" cy="46800"/>
            </a:xfrm>
            <a:prstGeom prst="line">
              <a:avLst/>
            </a:prstGeom>
            <a:ln w="6350">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75" name="Straight Connector 174">
              <a:extLst>
                <a:ext uri="{FF2B5EF4-FFF2-40B4-BE49-F238E27FC236}">
                  <a16:creationId xmlns:a16="http://schemas.microsoft.com/office/drawing/2014/main" id="{1CF4FD21-530C-4ACC-9F46-27D654CF920F}"/>
                </a:ext>
              </a:extLst>
            </p:cNvPr>
            <p:cNvCxnSpPr>
              <a:cxnSpLocks/>
            </p:cNvCxnSpPr>
            <p:nvPr userDrawn="1"/>
          </p:nvCxnSpPr>
          <p:spPr>
            <a:xfrm flipV="1">
              <a:off x="11244000" y="-127800"/>
              <a:ext cx="0" cy="46800"/>
            </a:xfrm>
            <a:prstGeom prst="line">
              <a:avLst/>
            </a:prstGeom>
            <a:ln w="6350">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76" name="Straight Connector 175">
              <a:extLst>
                <a:ext uri="{FF2B5EF4-FFF2-40B4-BE49-F238E27FC236}">
                  <a16:creationId xmlns:a16="http://schemas.microsoft.com/office/drawing/2014/main" id="{AD797CB6-894E-4FCA-881E-5BC1BF9B953C}"/>
                </a:ext>
              </a:extLst>
            </p:cNvPr>
            <p:cNvCxnSpPr>
              <a:cxnSpLocks/>
            </p:cNvCxnSpPr>
            <p:nvPr userDrawn="1"/>
          </p:nvCxnSpPr>
          <p:spPr>
            <a:xfrm flipV="1">
              <a:off x="11618400" y="-127800"/>
              <a:ext cx="0" cy="46800"/>
            </a:xfrm>
            <a:prstGeom prst="line">
              <a:avLst/>
            </a:prstGeom>
            <a:ln w="6350">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77" name="Straight Connector 176">
              <a:extLst>
                <a:ext uri="{FF2B5EF4-FFF2-40B4-BE49-F238E27FC236}">
                  <a16:creationId xmlns:a16="http://schemas.microsoft.com/office/drawing/2014/main" id="{E89FFA9F-0A14-4344-BF56-120CBB213BC7}"/>
                </a:ext>
              </a:extLst>
            </p:cNvPr>
            <p:cNvCxnSpPr>
              <a:cxnSpLocks/>
            </p:cNvCxnSpPr>
            <p:nvPr userDrawn="1"/>
          </p:nvCxnSpPr>
          <p:spPr>
            <a:xfrm flipV="1">
              <a:off x="11992800" y="-127800"/>
              <a:ext cx="0" cy="46800"/>
            </a:xfrm>
            <a:prstGeom prst="line">
              <a:avLst/>
            </a:prstGeom>
            <a:ln w="6350">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78" name="Straight Connector 177">
              <a:extLst>
                <a:ext uri="{FF2B5EF4-FFF2-40B4-BE49-F238E27FC236}">
                  <a16:creationId xmlns:a16="http://schemas.microsoft.com/office/drawing/2014/main" id="{DA3A1F9D-5070-4758-AEA3-63BFA2645D99}"/>
                </a:ext>
              </a:extLst>
            </p:cNvPr>
            <p:cNvCxnSpPr>
              <a:cxnSpLocks/>
            </p:cNvCxnSpPr>
            <p:nvPr userDrawn="1"/>
          </p:nvCxnSpPr>
          <p:spPr>
            <a:xfrm>
              <a:off x="-128400" y="433800"/>
              <a:ext cx="46800" cy="0"/>
            </a:xfrm>
            <a:prstGeom prst="line">
              <a:avLst/>
            </a:prstGeom>
            <a:ln w="6350">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79" name="Straight Connector 178">
              <a:extLst>
                <a:ext uri="{FF2B5EF4-FFF2-40B4-BE49-F238E27FC236}">
                  <a16:creationId xmlns:a16="http://schemas.microsoft.com/office/drawing/2014/main" id="{FC12C6A6-7BD2-467A-8763-05F4FA055093}"/>
                </a:ext>
              </a:extLst>
            </p:cNvPr>
            <p:cNvCxnSpPr>
              <a:cxnSpLocks/>
            </p:cNvCxnSpPr>
            <p:nvPr userDrawn="1"/>
          </p:nvCxnSpPr>
          <p:spPr>
            <a:xfrm>
              <a:off x="-128400" y="808200"/>
              <a:ext cx="46800" cy="0"/>
            </a:xfrm>
            <a:prstGeom prst="line">
              <a:avLst/>
            </a:prstGeom>
            <a:ln w="6350">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80" name="Straight Connector 179">
              <a:extLst>
                <a:ext uri="{FF2B5EF4-FFF2-40B4-BE49-F238E27FC236}">
                  <a16:creationId xmlns:a16="http://schemas.microsoft.com/office/drawing/2014/main" id="{C8D367F6-6242-48A1-81AC-25136EA76EDD}"/>
                </a:ext>
              </a:extLst>
            </p:cNvPr>
            <p:cNvCxnSpPr>
              <a:cxnSpLocks/>
            </p:cNvCxnSpPr>
            <p:nvPr userDrawn="1"/>
          </p:nvCxnSpPr>
          <p:spPr>
            <a:xfrm>
              <a:off x="-128400" y="1182600"/>
              <a:ext cx="46800" cy="0"/>
            </a:xfrm>
            <a:prstGeom prst="line">
              <a:avLst/>
            </a:prstGeom>
            <a:ln w="6350">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81" name="Straight Connector 180">
              <a:extLst>
                <a:ext uri="{FF2B5EF4-FFF2-40B4-BE49-F238E27FC236}">
                  <a16:creationId xmlns:a16="http://schemas.microsoft.com/office/drawing/2014/main" id="{B203129A-3612-420D-BC50-908283471DDF}"/>
                </a:ext>
              </a:extLst>
            </p:cNvPr>
            <p:cNvCxnSpPr>
              <a:cxnSpLocks/>
            </p:cNvCxnSpPr>
            <p:nvPr userDrawn="1"/>
          </p:nvCxnSpPr>
          <p:spPr>
            <a:xfrm>
              <a:off x="-128400" y="1369800"/>
              <a:ext cx="46800" cy="0"/>
            </a:xfrm>
            <a:prstGeom prst="line">
              <a:avLst/>
            </a:prstGeom>
            <a:ln w="6350">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82" name="Straight Connector 181">
              <a:extLst>
                <a:ext uri="{FF2B5EF4-FFF2-40B4-BE49-F238E27FC236}">
                  <a16:creationId xmlns:a16="http://schemas.microsoft.com/office/drawing/2014/main" id="{47B300CA-A1A7-4367-9576-17557304AF2D}"/>
                </a:ext>
              </a:extLst>
            </p:cNvPr>
            <p:cNvCxnSpPr>
              <a:cxnSpLocks/>
            </p:cNvCxnSpPr>
            <p:nvPr userDrawn="1"/>
          </p:nvCxnSpPr>
          <p:spPr>
            <a:xfrm>
              <a:off x="-128400" y="6049800"/>
              <a:ext cx="46800" cy="0"/>
            </a:xfrm>
            <a:prstGeom prst="line">
              <a:avLst/>
            </a:prstGeom>
            <a:ln w="6350">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83" name="Straight Connector 182">
              <a:extLst>
                <a:ext uri="{FF2B5EF4-FFF2-40B4-BE49-F238E27FC236}">
                  <a16:creationId xmlns:a16="http://schemas.microsoft.com/office/drawing/2014/main" id="{AF0368B5-E16D-49D8-82F1-7825D0F2F6EC}"/>
                </a:ext>
              </a:extLst>
            </p:cNvPr>
            <p:cNvCxnSpPr>
              <a:cxnSpLocks/>
            </p:cNvCxnSpPr>
            <p:nvPr userDrawn="1"/>
          </p:nvCxnSpPr>
          <p:spPr>
            <a:xfrm>
              <a:off x="-128400" y="6283800"/>
              <a:ext cx="46800" cy="0"/>
            </a:xfrm>
            <a:prstGeom prst="line">
              <a:avLst/>
            </a:prstGeom>
            <a:ln w="6350">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84" name="Straight Connector 183">
              <a:extLst>
                <a:ext uri="{FF2B5EF4-FFF2-40B4-BE49-F238E27FC236}">
                  <a16:creationId xmlns:a16="http://schemas.microsoft.com/office/drawing/2014/main" id="{5E5AD53C-5B62-499E-8A20-3700DE0EDF56}"/>
                </a:ext>
              </a:extLst>
            </p:cNvPr>
            <p:cNvCxnSpPr>
              <a:cxnSpLocks/>
            </p:cNvCxnSpPr>
            <p:nvPr userDrawn="1"/>
          </p:nvCxnSpPr>
          <p:spPr>
            <a:xfrm>
              <a:off x="-128400" y="6517800"/>
              <a:ext cx="46800" cy="0"/>
            </a:xfrm>
            <a:prstGeom prst="line">
              <a:avLst/>
            </a:prstGeom>
            <a:ln w="6350">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85" name="Straight Connector 184">
              <a:extLst>
                <a:ext uri="{FF2B5EF4-FFF2-40B4-BE49-F238E27FC236}">
                  <a16:creationId xmlns:a16="http://schemas.microsoft.com/office/drawing/2014/main" id="{F1863D99-0BC1-4BDB-8690-56085CBD7962}"/>
                </a:ext>
              </a:extLst>
            </p:cNvPr>
            <p:cNvCxnSpPr>
              <a:cxnSpLocks/>
            </p:cNvCxnSpPr>
            <p:nvPr userDrawn="1"/>
          </p:nvCxnSpPr>
          <p:spPr>
            <a:xfrm>
              <a:off x="-128400" y="6705000"/>
              <a:ext cx="46800" cy="0"/>
            </a:xfrm>
            <a:prstGeom prst="line">
              <a:avLst/>
            </a:prstGeom>
            <a:ln w="6350">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grpSp>
      <p:grpSp>
        <p:nvGrpSpPr>
          <p:cNvPr id="298" name="Content Grid" hidden="1">
            <a:extLst>
              <a:ext uri="{FF2B5EF4-FFF2-40B4-BE49-F238E27FC236}">
                <a16:creationId xmlns:a16="http://schemas.microsoft.com/office/drawing/2014/main" id="{016A9DD2-7240-460D-8F15-EB07954CC749}"/>
              </a:ext>
            </a:extLst>
          </p:cNvPr>
          <p:cNvGrpSpPr>
            <a:grpSpLocks/>
          </p:cNvGrpSpPr>
          <p:nvPr>
            <p:custDataLst>
              <p:tags r:id="rId31"/>
            </p:custDataLst>
          </p:nvPr>
        </p:nvGrpSpPr>
        <p:grpSpPr>
          <a:xfrm>
            <a:off x="386400" y="1369800"/>
            <a:ext cx="10872000" cy="4680163"/>
            <a:chOff x="386400" y="1369800"/>
            <a:chExt cx="10872000" cy="4680163"/>
          </a:xfrm>
        </p:grpSpPr>
        <p:cxnSp>
          <p:nvCxnSpPr>
            <p:cNvPr id="90" name="Straight Connector 89" hidden="1">
              <a:extLst>
                <a:ext uri="{FF2B5EF4-FFF2-40B4-BE49-F238E27FC236}">
                  <a16:creationId xmlns:a16="http://schemas.microsoft.com/office/drawing/2014/main" id="{82832892-2597-4AE7-96D4-621BF4776E1C}"/>
                </a:ext>
              </a:extLst>
            </p:cNvPr>
            <p:cNvCxnSpPr>
              <a:cxnSpLocks/>
            </p:cNvCxnSpPr>
            <p:nvPr userDrawn="1"/>
          </p:nvCxnSpPr>
          <p:spPr>
            <a:xfrm>
              <a:off x="6002400" y="1369800"/>
              <a:ext cx="0" cy="4680000"/>
            </a:xfrm>
            <a:prstGeom prst="line">
              <a:avLst/>
            </a:prstGeom>
            <a:ln w="6350">
              <a:solidFill>
                <a:schemeClr val="bg1">
                  <a:lumMod val="75000"/>
                </a:schemeClr>
              </a:solidFill>
            </a:ln>
          </p:spPr>
          <p:style>
            <a:lnRef idx="1">
              <a:schemeClr val="dk1"/>
            </a:lnRef>
            <a:fillRef idx="0">
              <a:schemeClr val="dk1"/>
            </a:fillRef>
            <a:effectRef idx="0">
              <a:schemeClr val="dk1"/>
            </a:effectRef>
            <a:fontRef idx="minor">
              <a:schemeClr val="tx1"/>
            </a:fontRef>
          </p:style>
        </p:cxnSp>
        <p:cxnSp>
          <p:nvCxnSpPr>
            <p:cNvPr id="114" name="Straight Connector 113" hidden="1">
              <a:extLst>
                <a:ext uri="{FF2B5EF4-FFF2-40B4-BE49-F238E27FC236}">
                  <a16:creationId xmlns:a16="http://schemas.microsoft.com/office/drawing/2014/main" id="{B19210E7-8435-44B0-8CC5-E71D6BDDD766}"/>
                </a:ext>
              </a:extLst>
            </p:cNvPr>
            <p:cNvCxnSpPr>
              <a:cxnSpLocks/>
            </p:cNvCxnSpPr>
            <p:nvPr userDrawn="1"/>
          </p:nvCxnSpPr>
          <p:spPr>
            <a:xfrm>
              <a:off x="386400" y="2773800"/>
              <a:ext cx="10872000" cy="0"/>
            </a:xfrm>
            <a:prstGeom prst="line">
              <a:avLst/>
            </a:prstGeom>
            <a:ln w="6350">
              <a:solidFill>
                <a:schemeClr val="bg1">
                  <a:lumMod val="75000"/>
                </a:schemeClr>
              </a:solidFill>
            </a:ln>
          </p:spPr>
          <p:style>
            <a:lnRef idx="1">
              <a:schemeClr val="dk1"/>
            </a:lnRef>
            <a:fillRef idx="0">
              <a:schemeClr val="dk1"/>
            </a:fillRef>
            <a:effectRef idx="0">
              <a:schemeClr val="dk1"/>
            </a:effectRef>
            <a:fontRef idx="minor">
              <a:schemeClr val="tx1"/>
            </a:fontRef>
          </p:style>
        </p:cxnSp>
        <p:cxnSp>
          <p:nvCxnSpPr>
            <p:cNvPr id="115" name="Straight Connector 114" hidden="1">
              <a:extLst>
                <a:ext uri="{FF2B5EF4-FFF2-40B4-BE49-F238E27FC236}">
                  <a16:creationId xmlns:a16="http://schemas.microsoft.com/office/drawing/2014/main" id="{39233C6B-DFD3-4832-8671-4D56EE3A8A00}"/>
                </a:ext>
              </a:extLst>
            </p:cNvPr>
            <p:cNvCxnSpPr>
              <a:cxnSpLocks/>
            </p:cNvCxnSpPr>
            <p:nvPr userDrawn="1"/>
          </p:nvCxnSpPr>
          <p:spPr>
            <a:xfrm>
              <a:off x="386400" y="2305800"/>
              <a:ext cx="10872000" cy="0"/>
            </a:xfrm>
            <a:prstGeom prst="line">
              <a:avLst/>
            </a:prstGeom>
            <a:ln w="6350">
              <a:solidFill>
                <a:schemeClr val="bg1">
                  <a:lumMod val="75000"/>
                </a:schemeClr>
              </a:solidFill>
            </a:ln>
          </p:spPr>
          <p:style>
            <a:lnRef idx="1">
              <a:schemeClr val="dk1"/>
            </a:lnRef>
            <a:fillRef idx="0">
              <a:schemeClr val="dk1"/>
            </a:fillRef>
            <a:effectRef idx="0">
              <a:schemeClr val="dk1"/>
            </a:effectRef>
            <a:fontRef idx="minor">
              <a:schemeClr val="tx1"/>
            </a:fontRef>
          </p:style>
        </p:cxnSp>
        <p:cxnSp>
          <p:nvCxnSpPr>
            <p:cNvPr id="116" name="Straight Connector 115" hidden="1">
              <a:extLst>
                <a:ext uri="{FF2B5EF4-FFF2-40B4-BE49-F238E27FC236}">
                  <a16:creationId xmlns:a16="http://schemas.microsoft.com/office/drawing/2014/main" id="{13C16988-56C0-4781-B480-F5CF0F46E93A}"/>
                </a:ext>
              </a:extLst>
            </p:cNvPr>
            <p:cNvCxnSpPr>
              <a:cxnSpLocks/>
            </p:cNvCxnSpPr>
            <p:nvPr userDrawn="1"/>
          </p:nvCxnSpPr>
          <p:spPr>
            <a:xfrm>
              <a:off x="386400" y="1837800"/>
              <a:ext cx="10872000" cy="0"/>
            </a:xfrm>
            <a:prstGeom prst="line">
              <a:avLst/>
            </a:prstGeom>
            <a:ln w="6350">
              <a:solidFill>
                <a:schemeClr val="bg1">
                  <a:lumMod val="75000"/>
                </a:schemeClr>
              </a:solidFill>
            </a:ln>
          </p:spPr>
          <p:style>
            <a:lnRef idx="1">
              <a:schemeClr val="dk1"/>
            </a:lnRef>
            <a:fillRef idx="0">
              <a:schemeClr val="dk1"/>
            </a:fillRef>
            <a:effectRef idx="0">
              <a:schemeClr val="dk1"/>
            </a:effectRef>
            <a:fontRef idx="minor">
              <a:schemeClr val="tx1"/>
            </a:fontRef>
          </p:style>
        </p:cxnSp>
        <p:cxnSp>
          <p:nvCxnSpPr>
            <p:cNvPr id="117" name="Straight Connector 116" hidden="1">
              <a:extLst>
                <a:ext uri="{FF2B5EF4-FFF2-40B4-BE49-F238E27FC236}">
                  <a16:creationId xmlns:a16="http://schemas.microsoft.com/office/drawing/2014/main" id="{E3D5CB83-557E-41D9-A7E7-CFA309C57AB3}"/>
                </a:ext>
              </a:extLst>
            </p:cNvPr>
            <p:cNvCxnSpPr>
              <a:cxnSpLocks/>
            </p:cNvCxnSpPr>
            <p:nvPr userDrawn="1"/>
          </p:nvCxnSpPr>
          <p:spPr>
            <a:xfrm>
              <a:off x="386400" y="1369800"/>
              <a:ext cx="10872000" cy="0"/>
            </a:xfrm>
            <a:prstGeom prst="line">
              <a:avLst/>
            </a:prstGeom>
            <a:ln w="6350">
              <a:solidFill>
                <a:schemeClr val="bg1">
                  <a:lumMod val="75000"/>
                </a:schemeClr>
              </a:solidFill>
            </a:ln>
          </p:spPr>
          <p:style>
            <a:lnRef idx="1">
              <a:schemeClr val="dk1"/>
            </a:lnRef>
            <a:fillRef idx="0">
              <a:schemeClr val="dk1"/>
            </a:fillRef>
            <a:effectRef idx="0">
              <a:schemeClr val="dk1"/>
            </a:effectRef>
            <a:fontRef idx="minor">
              <a:schemeClr val="tx1"/>
            </a:fontRef>
          </p:style>
        </p:cxnSp>
        <p:cxnSp>
          <p:nvCxnSpPr>
            <p:cNvPr id="121" name="Straight Connector 120" hidden="1">
              <a:extLst>
                <a:ext uri="{FF2B5EF4-FFF2-40B4-BE49-F238E27FC236}">
                  <a16:creationId xmlns:a16="http://schemas.microsoft.com/office/drawing/2014/main" id="{F4B3DCB7-9BA6-446D-B8B7-A43198EFA516}"/>
                </a:ext>
              </a:extLst>
            </p:cNvPr>
            <p:cNvCxnSpPr>
              <a:cxnSpLocks/>
            </p:cNvCxnSpPr>
            <p:nvPr userDrawn="1"/>
          </p:nvCxnSpPr>
          <p:spPr>
            <a:xfrm>
              <a:off x="386400" y="3241800"/>
              <a:ext cx="10872000" cy="0"/>
            </a:xfrm>
            <a:prstGeom prst="line">
              <a:avLst/>
            </a:prstGeom>
            <a:ln w="6350">
              <a:solidFill>
                <a:schemeClr val="bg1">
                  <a:lumMod val="75000"/>
                </a:schemeClr>
              </a:solidFill>
            </a:ln>
          </p:spPr>
          <p:style>
            <a:lnRef idx="1">
              <a:schemeClr val="dk1"/>
            </a:lnRef>
            <a:fillRef idx="0">
              <a:schemeClr val="dk1"/>
            </a:fillRef>
            <a:effectRef idx="0">
              <a:schemeClr val="dk1"/>
            </a:effectRef>
            <a:fontRef idx="minor">
              <a:schemeClr val="tx1"/>
            </a:fontRef>
          </p:style>
        </p:cxnSp>
        <p:cxnSp>
          <p:nvCxnSpPr>
            <p:cNvPr id="122" name="Straight Connector 121" hidden="1">
              <a:extLst>
                <a:ext uri="{FF2B5EF4-FFF2-40B4-BE49-F238E27FC236}">
                  <a16:creationId xmlns:a16="http://schemas.microsoft.com/office/drawing/2014/main" id="{11E9F8A6-9BF4-4D3E-8089-DD140A8AF6CC}"/>
                </a:ext>
              </a:extLst>
            </p:cNvPr>
            <p:cNvCxnSpPr>
              <a:cxnSpLocks/>
            </p:cNvCxnSpPr>
            <p:nvPr userDrawn="1"/>
          </p:nvCxnSpPr>
          <p:spPr>
            <a:xfrm>
              <a:off x="386400" y="3709800"/>
              <a:ext cx="10872000" cy="0"/>
            </a:xfrm>
            <a:prstGeom prst="line">
              <a:avLst/>
            </a:prstGeom>
            <a:ln w="6350">
              <a:solidFill>
                <a:schemeClr val="bg1">
                  <a:lumMod val="75000"/>
                </a:schemeClr>
              </a:solidFill>
            </a:ln>
          </p:spPr>
          <p:style>
            <a:lnRef idx="1">
              <a:schemeClr val="dk1"/>
            </a:lnRef>
            <a:fillRef idx="0">
              <a:schemeClr val="dk1"/>
            </a:fillRef>
            <a:effectRef idx="0">
              <a:schemeClr val="dk1"/>
            </a:effectRef>
            <a:fontRef idx="minor">
              <a:schemeClr val="tx1"/>
            </a:fontRef>
          </p:style>
        </p:cxnSp>
        <p:cxnSp>
          <p:nvCxnSpPr>
            <p:cNvPr id="123" name="Straight Connector 122" hidden="1">
              <a:extLst>
                <a:ext uri="{FF2B5EF4-FFF2-40B4-BE49-F238E27FC236}">
                  <a16:creationId xmlns:a16="http://schemas.microsoft.com/office/drawing/2014/main" id="{57CB75BD-D2D9-4256-B5E7-32F489A938B6}"/>
                </a:ext>
              </a:extLst>
            </p:cNvPr>
            <p:cNvCxnSpPr>
              <a:cxnSpLocks/>
            </p:cNvCxnSpPr>
            <p:nvPr userDrawn="1"/>
          </p:nvCxnSpPr>
          <p:spPr>
            <a:xfrm>
              <a:off x="386400" y="4177800"/>
              <a:ext cx="10872000" cy="0"/>
            </a:xfrm>
            <a:prstGeom prst="line">
              <a:avLst/>
            </a:prstGeom>
            <a:ln w="6350">
              <a:solidFill>
                <a:schemeClr val="bg1">
                  <a:lumMod val="75000"/>
                </a:schemeClr>
              </a:solidFill>
            </a:ln>
          </p:spPr>
          <p:style>
            <a:lnRef idx="1">
              <a:schemeClr val="dk1"/>
            </a:lnRef>
            <a:fillRef idx="0">
              <a:schemeClr val="dk1"/>
            </a:fillRef>
            <a:effectRef idx="0">
              <a:schemeClr val="dk1"/>
            </a:effectRef>
            <a:fontRef idx="minor">
              <a:schemeClr val="tx1"/>
            </a:fontRef>
          </p:style>
        </p:cxnSp>
        <p:cxnSp>
          <p:nvCxnSpPr>
            <p:cNvPr id="124" name="Straight Connector 123" hidden="1">
              <a:extLst>
                <a:ext uri="{FF2B5EF4-FFF2-40B4-BE49-F238E27FC236}">
                  <a16:creationId xmlns:a16="http://schemas.microsoft.com/office/drawing/2014/main" id="{540868F0-DB12-4E17-B1DB-A3FFD300EDBD}"/>
                </a:ext>
              </a:extLst>
            </p:cNvPr>
            <p:cNvCxnSpPr>
              <a:cxnSpLocks/>
            </p:cNvCxnSpPr>
            <p:nvPr userDrawn="1"/>
          </p:nvCxnSpPr>
          <p:spPr>
            <a:xfrm>
              <a:off x="386400" y="4645800"/>
              <a:ext cx="10872000" cy="0"/>
            </a:xfrm>
            <a:prstGeom prst="line">
              <a:avLst/>
            </a:prstGeom>
            <a:ln w="6350">
              <a:solidFill>
                <a:schemeClr val="bg1">
                  <a:lumMod val="75000"/>
                </a:schemeClr>
              </a:solidFill>
            </a:ln>
          </p:spPr>
          <p:style>
            <a:lnRef idx="1">
              <a:schemeClr val="dk1"/>
            </a:lnRef>
            <a:fillRef idx="0">
              <a:schemeClr val="dk1"/>
            </a:fillRef>
            <a:effectRef idx="0">
              <a:schemeClr val="dk1"/>
            </a:effectRef>
            <a:fontRef idx="minor">
              <a:schemeClr val="tx1"/>
            </a:fontRef>
          </p:style>
        </p:cxnSp>
        <p:cxnSp>
          <p:nvCxnSpPr>
            <p:cNvPr id="125" name="Straight Connector 124" hidden="1">
              <a:extLst>
                <a:ext uri="{FF2B5EF4-FFF2-40B4-BE49-F238E27FC236}">
                  <a16:creationId xmlns:a16="http://schemas.microsoft.com/office/drawing/2014/main" id="{A7DD42A3-FD09-4C13-8866-B56B9607FFEA}"/>
                </a:ext>
              </a:extLst>
            </p:cNvPr>
            <p:cNvCxnSpPr>
              <a:cxnSpLocks/>
            </p:cNvCxnSpPr>
            <p:nvPr userDrawn="1"/>
          </p:nvCxnSpPr>
          <p:spPr>
            <a:xfrm>
              <a:off x="386400" y="5113800"/>
              <a:ext cx="10872000" cy="0"/>
            </a:xfrm>
            <a:prstGeom prst="line">
              <a:avLst/>
            </a:prstGeom>
            <a:ln w="6350">
              <a:solidFill>
                <a:schemeClr val="bg1">
                  <a:lumMod val="75000"/>
                </a:schemeClr>
              </a:solidFill>
            </a:ln>
          </p:spPr>
          <p:style>
            <a:lnRef idx="1">
              <a:schemeClr val="dk1"/>
            </a:lnRef>
            <a:fillRef idx="0">
              <a:schemeClr val="dk1"/>
            </a:fillRef>
            <a:effectRef idx="0">
              <a:schemeClr val="dk1"/>
            </a:effectRef>
            <a:fontRef idx="minor">
              <a:schemeClr val="tx1"/>
            </a:fontRef>
          </p:style>
        </p:cxnSp>
        <p:cxnSp>
          <p:nvCxnSpPr>
            <p:cNvPr id="126" name="Straight Connector 125" hidden="1">
              <a:extLst>
                <a:ext uri="{FF2B5EF4-FFF2-40B4-BE49-F238E27FC236}">
                  <a16:creationId xmlns:a16="http://schemas.microsoft.com/office/drawing/2014/main" id="{6FBC1860-5818-42EB-AE1A-9B6D4BA03252}"/>
                </a:ext>
              </a:extLst>
            </p:cNvPr>
            <p:cNvCxnSpPr>
              <a:cxnSpLocks/>
            </p:cNvCxnSpPr>
            <p:nvPr userDrawn="1"/>
          </p:nvCxnSpPr>
          <p:spPr>
            <a:xfrm>
              <a:off x="386400" y="5581800"/>
              <a:ext cx="10872000" cy="0"/>
            </a:xfrm>
            <a:prstGeom prst="line">
              <a:avLst/>
            </a:prstGeom>
            <a:ln w="6350">
              <a:solidFill>
                <a:schemeClr val="bg1">
                  <a:lumMod val="75000"/>
                </a:schemeClr>
              </a:solidFill>
            </a:ln>
          </p:spPr>
          <p:style>
            <a:lnRef idx="1">
              <a:schemeClr val="dk1"/>
            </a:lnRef>
            <a:fillRef idx="0">
              <a:schemeClr val="dk1"/>
            </a:fillRef>
            <a:effectRef idx="0">
              <a:schemeClr val="dk1"/>
            </a:effectRef>
            <a:fontRef idx="minor">
              <a:schemeClr val="tx1"/>
            </a:fontRef>
          </p:style>
        </p:cxnSp>
        <p:cxnSp>
          <p:nvCxnSpPr>
            <p:cNvPr id="127" name="Straight Connector 126" hidden="1">
              <a:extLst>
                <a:ext uri="{FF2B5EF4-FFF2-40B4-BE49-F238E27FC236}">
                  <a16:creationId xmlns:a16="http://schemas.microsoft.com/office/drawing/2014/main" id="{982A4B0E-EF82-4FCD-B19A-D6995ACD3052}"/>
                </a:ext>
              </a:extLst>
            </p:cNvPr>
            <p:cNvCxnSpPr>
              <a:cxnSpLocks/>
            </p:cNvCxnSpPr>
            <p:nvPr userDrawn="1"/>
          </p:nvCxnSpPr>
          <p:spPr>
            <a:xfrm>
              <a:off x="386400" y="6049800"/>
              <a:ext cx="10872000" cy="0"/>
            </a:xfrm>
            <a:prstGeom prst="line">
              <a:avLst/>
            </a:prstGeom>
            <a:ln w="6350">
              <a:solidFill>
                <a:schemeClr val="bg1">
                  <a:lumMod val="75000"/>
                </a:schemeClr>
              </a:solidFill>
            </a:ln>
          </p:spPr>
          <p:style>
            <a:lnRef idx="1">
              <a:schemeClr val="dk1"/>
            </a:lnRef>
            <a:fillRef idx="0">
              <a:schemeClr val="dk1"/>
            </a:fillRef>
            <a:effectRef idx="0">
              <a:schemeClr val="dk1"/>
            </a:effectRef>
            <a:fontRef idx="minor">
              <a:schemeClr val="tx1"/>
            </a:fontRef>
          </p:style>
        </p:cxnSp>
        <p:cxnSp>
          <p:nvCxnSpPr>
            <p:cNvPr id="129" name="Straight Connector 128" hidden="1">
              <a:extLst>
                <a:ext uri="{FF2B5EF4-FFF2-40B4-BE49-F238E27FC236}">
                  <a16:creationId xmlns:a16="http://schemas.microsoft.com/office/drawing/2014/main" id="{B29B5915-F6DB-40AA-B721-690E01F8333B}"/>
                </a:ext>
              </a:extLst>
            </p:cNvPr>
            <p:cNvCxnSpPr>
              <a:cxnSpLocks/>
            </p:cNvCxnSpPr>
            <p:nvPr userDrawn="1"/>
          </p:nvCxnSpPr>
          <p:spPr>
            <a:xfrm>
              <a:off x="6376800" y="1369800"/>
              <a:ext cx="0" cy="4680000"/>
            </a:xfrm>
            <a:prstGeom prst="line">
              <a:avLst/>
            </a:prstGeom>
            <a:ln w="6350">
              <a:solidFill>
                <a:schemeClr val="bg1">
                  <a:lumMod val="75000"/>
                </a:schemeClr>
              </a:solidFill>
            </a:ln>
          </p:spPr>
          <p:style>
            <a:lnRef idx="1">
              <a:schemeClr val="dk1"/>
            </a:lnRef>
            <a:fillRef idx="0">
              <a:schemeClr val="dk1"/>
            </a:fillRef>
            <a:effectRef idx="0">
              <a:schemeClr val="dk1"/>
            </a:effectRef>
            <a:fontRef idx="minor">
              <a:schemeClr val="tx1"/>
            </a:fontRef>
          </p:style>
        </p:cxnSp>
        <p:cxnSp>
          <p:nvCxnSpPr>
            <p:cNvPr id="130" name="Straight Connector 129" hidden="1">
              <a:extLst>
                <a:ext uri="{FF2B5EF4-FFF2-40B4-BE49-F238E27FC236}">
                  <a16:creationId xmlns:a16="http://schemas.microsoft.com/office/drawing/2014/main" id="{2A880744-6C30-4956-9500-51EBB5086C87}"/>
                </a:ext>
              </a:extLst>
            </p:cNvPr>
            <p:cNvCxnSpPr>
              <a:cxnSpLocks/>
            </p:cNvCxnSpPr>
            <p:nvPr userDrawn="1"/>
          </p:nvCxnSpPr>
          <p:spPr>
            <a:xfrm>
              <a:off x="6751200" y="1369800"/>
              <a:ext cx="0" cy="4680000"/>
            </a:xfrm>
            <a:prstGeom prst="line">
              <a:avLst/>
            </a:prstGeom>
            <a:ln w="6350">
              <a:solidFill>
                <a:schemeClr val="bg1">
                  <a:lumMod val="75000"/>
                </a:schemeClr>
              </a:solidFill>
            </a:ln>
          </p:spPr>
          <p:style>
            <a:lnRef idx="1">
              <a:schemeClr val="dk1"/>
            </a:lnRef>
            <a:fillRef idx="0">
              <a:schemeClr val="dk1"/>
            </a:fillRef>
            <a:effectRef idx="0">
              <a:schemeClr val="dk1"/>
            </a:effectRef>
            <a:fontRef idx="minor">
              <a:schemeClr val="tx1"/>
            </a:fontRef>
          </p:style>
        </p:cxnSp>
        <p:cxnSp>
          <p:nvCxnSpPr>
            <p:cNvPr id="131" name="Straight Connector 130" hidden="1">
              <a:extLst>
                <a:ext uri="{FF2B5EF4-FFF2-40B4-BE49-F238E27FC236}">
                  <a16:creationId xmlns:a16="http://schemas.microsoft.com/office/drawing/2014/main" id="{900AD28B-C92E-4F85-8046-E6126B717320}"/>
                </a:ext>
              </a:extLst>
            </p:cNvPr>
            <p:cNvCxnSpPr>
              <a:cxnSpLocks/>
            </p:cNvCxnSpPr>
            <p:nvPr userDrawn="1"/>
          </p:nvCxnSpPr>
          <p:spPr>
            <a:xfrm>
              <a:off x="7125600" y="1369800"/>
              <a:ext cx="0" cy="4680000"/>
            </a:xfrm>
            <a:prstGeom prst="line">
              <a:avLst/>
            </a:prstGeom>
            <a:ln w="6350">
              <a:solidFill>
                <a:schemeClr val="bg1">
                  <a:lumMod val="75000"/>
                </a:schemeClr>
              </a:solidFill>
            </a:ln>
          </p:spPr>
          <p:style>
            <a:lnRef idx="1">
              <a:schemeClr val="dk1"/>
            </a:lnRef>
            <a:fillRef idx="0">
              <a:schemeClr val="dk1"/>
            </a:fillRef>
            <a:effectRef idx="0">
              <a:schemeClr val="dk1"/>
            </a:effectRef>
            <a:fontRef idx="minor">
              <a:schemeClr val="tx1"/>
            </a:fontRef>
          </p:style>
        </p:cxnSp>
        <p:cxnSp>
          <p:nvCxnSpPr>
            <p:cNvPr id="132" name="Straight Connector 131" hidden="1">
              <a:extLst>
                <a:ext uri="{FF2B5EF4-FFF2-40B4-BE49-F238E27FC236}">
                  <a16:creationId xmlns:a16="http://schemas.microsoft.com/office/drawing/2014/main" id="{34C33EBF-AD8E-45EA-9B82-65E12E1A2AF7}"/>
                </a:ext>
              </a:extLst>
            </p:cNvPr>
            <p:cNvCxnSpPr>
              <a:cxnSpLocks/>
            </p:cNvCxnSpPr>
            <p:nvPr userDrawn="1"/>
          </p:nvCxnSpPr>
          <p:spPr>
            <a:xfrm>
              <a:off x="7500000" y="1369800"/>
              <a:ext cx="0" cy="4680000"/>
            </a:xfrm>
            <a:prstGeom prst="line">
              <a:avLst/>
            </a:prstGeom>
            <a:ln w="6350">
              <a:solidFill>
                <a:schemeClr val="bg1">
                  <a:lumMod val="75000"/>
                </a:schemeClr>
              </a:solidFill>
            </a:ln>
          </p:spPr>
          <p:style>
            <a:lnRef idx="1">
              <a:schemeClr val="dk1"/>
            </a:lnRef>
            <a:fillRef idx="0">
              <a:schemeClr val="dk1"/>
            </a:fillRef>
            <a:effectRef idx="0">
              <a:schemeClr val="dk1"/>
            </a:effectRef>
            <a:fontRef idx="minor">
              <a:schemeClr val="tx1"/>
            </a:fontRef>
          </p:style>
        </p:cxnSp>
        <p:cxnSp>
          <p:nvCxnSpPr>
            <p:cNvPr id="133" name="Straight Connector 132" hidden="1">
              <a:extLst>
                <a:ext uri="{FF2B5EF4-FFF2-40B4-BE49-F238E27FC236}">
                  <a16:creationId xmlns:a16="http://schemas.microsoft.com/office/drawing/2014/main" id="{3C413DF0-6EC9-487B-B6EF-2769C7D5F031}"/>
                </a:ext>
              </a:extLst>
            </p:cNvPr>
            <p:cNvCxnSpPr>
              <a:cxnSpLocks/>
            </p:cNvCxnSpPr>
            <p:nvPr userDrawn="1"/>
          </p:nvCxnSpPr>
          <p:spPr>
            <a:xfrm>
              <a:off x="7874400" y="1370013"/>
              <a:ext cx="0" cy="4679950"/>
            </a:xfrm>
            <a:prstGeom prst="line">
              <a:avLst/>
            </a:prstGeom>
            <a:ln w="6350">
              <a:solidFill>
                <a:schemeClr val="bg1">
                  <a:lumMod val="75000"/>
                </a:schemeClr>
              </a:solidFill>
            </a:ln>
          </p:spPr>
          <p:style>
            <a:lnRef idx="1">
              <a:schemeClr val="dk1"/>
            </a:lnRef>
            <a:fillRef idx="0">
              <a:schemeClr val="dk1"/>
            </a:fillRef>
            <a:effectRef idx="0">
              <a:schemeClr val="dk1"/>
            </a:effectRef>
            <a:fontRef idx="minor">
              <a:schemeClr val="tx1"/>
            </a:fontRef>
          </p:style>
        </p:cxnSp>
        <p:cxnSp>
          <p:nvCxnSpPr>
            <p:cNvPr id="134" name="Straight Connector 133" hidden="1">
              <a:extLst>
                <a:ext uri="{FF2B5EF4-FFF2-40B4-BE49-F238E27FC236}">
                  <a16:creationId xmlns:a16="http://schemas.microsoft.com/office/drawing/2014/main" id="{A4E2AA63-CE89-4893-A45D-7811709C5D1C}"/>
                </a:ext>
              </a:extLst>
            </p:cNvPr>
            <p:cNvCxnSpPr>
              <a:cxnSpLocks/>
            </p:cNvCxnSpPr>
            <p:nvPr userDrawn="1"/>
          </p:nvCxnSpPr>
          <p:spPr>
            <a:xfrm>
              <a:off x="8248800" y="1369800"/>
              <a:ext cx="0" cy="4680000"/>
            </a:xfrm>
            <a:prstGeom prst="line">
              <a:avLst/>
            </a:prstGeom>
            <a:ln w="6350">
              <a:solidFill>
                <a:schemeClr val="bg1">
                  <a:lumMod val="75000"/>
                </a:schemeClr>
              </a:solidFill>
            </a:ln>
          </p:spPr>
          <p:style>
            <a:lnRef idx="1">
              <a:schemeClr val="dk1"/>
            </a:lnRef>
            <a:fillRef idx="0">
              <a:schemeClr val="dk1"/>
            </a:fillRef>
            <a:effectRef idx="0">
              <a:schemeClr val="dk1"/>
            </a:effectRef>
            <a:fontRef idx="minor">
              <a:schemeClr val="tx1"/>
            </a:fontRef>
          </p:style>
        </p:cxnSp>
        <p:cxnSp>
          <p:nvCxnSpPr>
            <p:cNvPr id="135" name="Straight Connector 134" hidden="1">
              <a:extLst>
                <a:ext uri="{FF2B5EF4-FFF2-40B4-BE49-F238E27FC236}">
                  <a16:creationId xmlns:a16="http://schemas.microsoft.com/office/drawing/2014/main" id="{F631F5B1-A6ED-49B4-91D2-E3947FCBF48F}"/>
                </a:ext>
              </a:extLst>
            </p:cNvPr>
            <p:cNvCxnSpPr>
              <a:cxnSpLocks/>
            </p:cNvCxnSpPr>
            <p:nvPr userDrawn="1"/>
          </p:nvCxnSpPr>
          <p:spPr>
            <a:xfrm>
              <a:off x="8623200" y="1369800"/>
              <a:ext cx="0" cy="4680000"/>
            </a:xfrm>
            <a:prstGeom prst="line">
              <a:avLst/>
            </a:prstGeom>
            <a:ln w="6350">
              <a:solidFill>
                <a:schemeClr val="bg1">
                  <a:lumMod val="75000"/>
                </a:schemeClr>
              </a:solidFill>
            </a:ln>
          </p:spPr>
          <p:style>
            <a:lnRef idx="1">
              <a:schemeClr val="dk1"/>
            </a:lnRef>
            <a:fillRef idx="0">
              <a:schemeClr val="dk1"/>
            </a:fillRef>
            <a:effectRef idx="0">
              <a:schemeClr val="dk1"/>
            </a:effectRef>
            <a:fontRef idx="minor">
              <a:schemeClr val="tx1"/>
            </a:fontRef>
          </p:style>
        </p:cxnSp>
        <p:cxnSp>
          <p:nvCxnSpPr>
            <p:cNvPr id="136" name="Straight Connector 135" hidden="1">
              <a:extLst>
                <a:ext uri="{FF2B5EF4-FFF2-40B4-BE49-F238E27FC236}">
                  <a16:creationId xmlns:a16="http://schemas.microsoft.com/office/drawing/2014/main" id="{E84F6276-880E-4D15-8DAF-05D51455ADFF}"/>
                </a:ext>
              </a:extLst>
            </p:cNvPr>
            <p:cNvCxnSpPr>
              <a:cxnSpLocks/>
            </p:cNvCxnSpPr>
            <p:nvPr userDrawn="1"/>
          </p:nvCxnSpPr>
          <p:spPr>
            <a:xfrm>
              <a:off x="8997600" y="1369800"/>
              <a:ext cx="0" cy="4680000"/>
            </a:xfrm>
            <a:prstGeom prst="line">
              <a:avLst/>
            </a:prstGeom>
            <a:ln w="6350">
              <a:solidFill>
                <a:schemeClr val="bg1">
                  <a:lumMod val="75000"/>
                </a:schemeClr>
              </a:solidFill>
            </a:ln>
          </p:spPr>
          <p:style>
            <a:lnRef idx="1">
              <a:schemeClr val="dk1"/>
            </a:lnRef>
            <a:fillRef idx="0">
              <a:schemeClr val="dk1"/>
            </a:fillRef>
            <a:effectRef idx="0">
              <a:schemeClr val="dk1"/>
            </a:effectRef>
            <a:fontRef idx="minor">
              <a:schemeClr val="tx1"/>
            </a:fontRef>
          </p:style>
        </p:cxnSp>
        <p:cxnSp>
          <p:nvCxnSpPr>
            <p:cNvPr id="137" name="Straight Connector 136" hidden="1">
              <a:extLst>
                <a:ext uri="{FF2B5EF4-FFF2-40B4-BE49-F238E27FC236}">
                  <a16:creationId xmlns:a16="http://schemas.microsoft.com/office/drawing/2014/main" id="{626022CA-9F72-4133-B7B9-3E52699C0E4B}"/>
                </a:ext>
              </a:extLst>
            </p:cNvPr>
            <p:cNvCxnSpPr>
              <a:cxnSpLocks/>
            </p:cNvCxnSpPr>
            <p:nvPr userDrawn="1"/>
          </p:nvCxnSpPr>
          <p:spPr>
            <a:xfrm>
              <a:off x="9372000" y="1369800"/>
              <a:ext cx="0" cy="4680000"/>
            </a:xfrm>
            <a:prstGeom prst="line">
              <a:avLst/>
            </a:prstGeom>
            <a:ln w="6350">
              <a:solidFill>
                <a:schemeClr val="bg1">
                  <a:lumMod val="75000"/>
                </a:schemeClr>
              </a:solidFill>
            </a:ln>
          </p:spPr>
          <p:style>
            <a:lnRef idx="1">
              <a:schemeClr val="dk1"/>
            </a:lnRef>
            <a:fillRef idx="0">
              <a:schemeClr val="dk1"/>
            </a:fillRef>
            <a:effectRef idx="0">
              <a:schemeClr val="dk1"/>
            </a:effectRef>
            <a:fontRef idx="minor">
              <a:schemeClr val="tx1"/>
            </a:fontRef>
          </p:style>
        </p:cxnSp>
        <p:cxnSp>
          <p:nvCxnSpPr>
            <p:cNvPr id="138" name="Straight Connector 137" hidden="1">
              <a:extLst>
                <a:ext uri="{FF2B5EF4-FFF2-40B4-BE49-F238E27FC236}">
                  <a16:creationId xmlns:a16="http://schemas.microsoft.com/office/drawing/2014/main" id="{42343559-BFBA-4C3E-9209-D9CAF6815266}"/>
                </a:ext>
              </a:extLst>
            </p:cNvPr>
            <p:cNvCxnSpPr>
              <a:cxnSpLocks/>
            </p:cNvCxnSpPr>
            <p:nvPr userDrawn="1"/>
          </p:nvCxnSpPr>
          <p:spPr>
            <a:xfrm>
              <a:off x="9746400" y="1369800"/>
              <a:ext cx="0" cy="4680000"/>
            </a:xfrm>
            <a:prstGeom prst="line">
              <a:avLst/>
            </a:prstGeom>
            <a:ln w="6350">
              <a:solidFill>
                <a:schemeClr val="bg1">
                  <a:lumMod val="75000"/>
                </a:schemeClr>
              </a:solidFill>
            </a:ln>
          </p:spPr>
          <p:style>
            <a:lnRef idx="1">
              <a:schemeClr val="dk1"/>
            </a:lnRef>
            <a:fillRef idx="0">
              <a:schemeClr val="dk1"/>
            </a:fillRef>
            <a:effectRef idx="0">
              <a:schemeClr val="dk1"/>
            </a:effectRef>
            <a:fontRef idx="minor">
              <a:schemeClr val="tx1"/>
            </a:fontRef>
          </p:style>
        </p:cxnSp>
        <p:cxnSp>
          <p:nvCxnSpPr>
            <p:cNvPr id="139" name="Straight Connector 138" hidden="1">
              <a:extLst>
                <a:ext uri="{FF2B5EF4-FFF2-40B4-BE49-F238E27FC236}">
                  <a16:creationId xmlns:a16="http://schemas.microsoft.com/office/drawing/2014/main" id="{D52F67DD-E6B8-4BCD-A1DB-A1D4A8DE8F01}"/>
                </a:ext>
              </a:extLst>
            </p:cNvPr>
            <p:cNvCxnSpPr>
              <a:cxnSpLocks/>
            </p:cNvCxnSpPr>
            <p:nvPr userDrawn="1"/>
          </p:nvCxnSpPr>
          <p:spPr>
            <a:xfrm>
              <a:off x="10120800" y="1369800"/>
              <a:ext cx="0" cy="4680000"/>
            </a:xfrm>
            <a:prstGeom prst="line">
              <a:avLst/>
            </a:prstGeom>
            <a:ln w="6350">
              <a:solidFill>
                <a:schemeClr val="bg1">
                  <a:lumMod val="75000"/>
                </a:schemeClr>
              </a:solidFill>
            </a:ln>
          </p:spPr>
          <p:style>
            <a:lnRef idx="1">
              <a:schemeClr val="dk1"/>
            </a:lnRef>
            <a:fillRef idx="0">
              <a:schemeClr val="dk1"/>
            </a:fillRef>
            <a:effectRef idx="0">
              <a:schemeClr val="dk1"/>
            </a:effectRef>
            <a:fontRef idx="minor">
              <a:schemeClr val="tx1"/>
            </a:fontRef>
          </p:style>
        </p:cxnSp>
        <p:cxnSp>
          <p:nvCxnSpPr>
            <p:cNvPr id="140" name="Straight Connector 139" hidden="1">
              <a:extLst>
                <a:ext uri="{FF2B5EF4-FFF2-40B4-BE49-F238E27FC236}">
                  <a16:creationId xmlns:a16="http://schemas.microsoft.com/office/drawing/2014/main" id="{3172709B-D69F-47C4-AC8D-DEF42B156F16}"/>
                </a:ext>
              </a:extLst>
            </p:cNvPr>
            <p:cNvCxnSpPr>
              <a:cxnSpLocks/>
            </p:cNvCxnSpPr>
            <p:nvPr userDrawn="1"/>
          </p:nvCxnSpPr>
          <p:spPr>
            <a:xfrm>
              <a:off x="10495200" y="1369800"/>
              <a:ext cx="0" cy="4680000"/>
            </a:xfrm>
            <a:prstGeom prst="line">
              <a:avLst/>
            </a:prstGeom>
            <a:ln w="6350">
              <a:solidFill>
                <a:schemeClr val="bg1">
                  <a:lumMod val="75000"/>
                </a:schemeClr>
              </a:solidFill>
            </a:ln>
          </p:spPr>
          <p:style>
            <a:lnRef idx="1">
              <a:schemeClr val="dk1"/>
            </a:lnRef>
            <a:fillRef idx="0">
              <a:schemeClr val="dk1"/>
            </a:fillRef>
            <a:effectRef idx="0">
              <a:schemeClr val="dk1"/>
            </a:effectRef>
            <a:fontRef idx="minor">
              <a:schemeClr val="tx1"/>
            </a:fontRef>
          </p:style>
        </p:cxnSp>
        <p:cxnSp>
          <p:nvCxnSpPr>
            <p:cNvPr id="141" name="Straight Connector 140" hidden="1">
              <a:extLst>
                <a:ext uri="{FF2B5EF4-FFF2-40B4-BE49-F238E27FC236}">
                  <a16:creationId xmlns:a16="http://schemas.microsoft.com/office/drawing/2014/main" id="{D26E2B03-97E1-48ED-B853-A22EDAE34F6D}"/>
                </a:ext>
              </a:extLst>
            </p:cNvPr>
            <p:cNvCxnSpPr>
              <a:cxnSpLocks/>
            </p:cNvCxnSpPr>
            <p:nvPr userDrawn="1"/>
          </p:nvCxnSpPr>
          <p:spPr>
            <a:xfrm>
              <a:off x="10869600" y="1369800"/>
              <a:ext cx="0" cy="4680000"/>
            </a:xfrm>
            <a:prstGeom prst="line">
              <a:avLst/>
            </a:prstGeom>
            <a:ln w="6350">
              <a:solidFill>
                <a:schemeClr val="bg1">
                  <a:lumMod val="75000"/>
                </a:schemeClr>
              </a:solidFill>
            </a:ln>
          </p:spPr>
          <p:style>
            <a:lnRef idx="1">
              <a:schemeClr val="dk1"/>
            </a:lnRef>
            <a:fillRef idx="0">
              <a:schemeClr val="dk1"/>
            </a:fillRef>
            <a:effectRef idx="0">
              <a:schemeClr val="dk1"/>
            </a:effectRef>
            <a:fontRef idx="minor">
              <a:schemeClr val="tx1"/>
            </a:fontRef>
          </p:style>
        </p:cxnSp>
        <p:cxnSp>
          <p:nvCxnSpPr>
            <p:cNvPr id="142" name="Straight Connector 141" hidden="1">
              <a:extLst>
                <a:ext uri="{FF2B5EF4-FFF2-40B4-BE49-F238E27FC236}">
                  <a16:creationId xmlns:a16="http://schemas.microsoft.com/office/drawing/2014/main" id="{81F0634A-F5A3-423C-AF13-71056C6024E0}"/>
                </a:ext>
              </a:extLst>
            </p:cNvPr>
            <p:cNvCxnSpPr>
              <a:cxnSpLocks/>
            </p:cNvCxnSpPr>
            <p:nvPr userDrawn="1"/>
          </p:nvCxnSpPr>
          <p:spPr>
            <a:xfrm>
              <a:off x="11244000" y="1369800"/>
              <a:ext cx="0" cy="4680000"/>
            </a:xfrm>
            <a:prstGeom prst="line">
              <a:avLst/>
            </a:prstGeom>
            <a:ln w="6350">
              <a:solidFill>
                <a:schemeClr val="bg1">
                  <a:lumMod val="75000"/>
                </a:schemeClr>
              </a:solidFill>
            </a:ln>
          </p:spPr>
          <p:style>
            <a:lnRef idx="1">
              <a:schemeClr val="dk1"/>
            </a:lnRef>
            <a:fillRef idx="0">
              <a:schemeClr val="dk1"/>
            </a:fillRef>
            <a:effectRef idx="0">
              <a:schemeClr val="dk1"/>
            </a:effectRef>
            <a:fontRef idx="minor">
              <a:schemeClr val="tx1"/>
            </a:fontRef>
          </p:style>
        </p:cxnSp>
        <p:cxnSp>
          <p:nvCxnSpPr>
            <p:cNvPr id="145" name="Straight Connector 144" hidden="1">
              <a:extLst>
                <a:ext uri="{FF2B5EF4-FFF2-40B4-BE49-F238E27FC236}">
                  <a16:creationId xmlns:a16="http://schemas.microsoft.com/office/drawing/2014/main" id="{1811074E-FE7B-487A-9DC9-998D7A519FC9}"/>
                </a:ext>
              </a:extLst>
            </p:cNvPr>
            <p:cNvCxnSpPr>
              <a:cxnSpLocks/>
            </p:cNvCxnSpPr>
            <p:nvPr userDrawn="1"/>
          </p:nvCxnSpPr>
          <p:spPr>
            <a:xfrm>
              <a:off x="5628000" y="1369800"/>
              <a:ext cx="0" cy="4680000"/>
            </a:xfrm>
            <a:prstGeom prst="line">
              <a:avLst/>
            </a:prstGeom>
            <a:ln w="6350">
              <a:solidFill>
                <a:schemeClr val="bg1">
                  <a:lumMod val="75000"/>
                </a:schemeClr>
              </a:solidFill>
            </a:ln>
          </p:spPr>
          <p:style>
            <a:lnRef idx="1">
              <a:schemeClr val="dk1"/>
            </a:lnRef>
            <a:fillRef idx="0">
              <a:schemeClr val="dk1"/>
            </a:fillRef>
            <a:effectRef idx="0">
              <a:schemeClr val="dk1"/>
            </a:effectRef>
            <a:fontRef idx="minor">
              <a:schemeClr val="tx1"/>
            </a:fontRef>
          </p:style>
        </p:cxnSp>
        <p:cxnSp>
          <p:nvCxnSpPr>
            <p:cNvPr id="146" name="Straight Connector 145" hidden="1">
              <a:extLst>
                <a:ext uri="{FF2B5EF4-FFF2-40B4-BE49-F238E27FC236}">
                  <a16:creationId xmlns:a16="http://schemas.microsoft.com/office/drawing/2014/main" id="{4B4651AB-0BCF-47DC-ACA4-AFF3274E3611}"/>
                </a:ext>
              </a:extLst>
            </p:cNvPr>
            <p:cNvCxnSpPr>
              <a:cxnSpLocks/>
            </p:cNvCxnSpPr>
            <p:nvPr userDrawn="1"/>
          </p:nvCxnSpPr>
          <p:spPr>
            <a:xfrm>
              <a:off x="5253600" y="1369800"/>
              <a:ext cx="0" cy="4680000"/>
            </a:xfrm>
            <a:prstGeom prst="line">
              <a:avLst/>
            </a:prstGeom>
            <a:ln w="6350">
              <a:solidFill>
                <a:schemeClr val="bg1">
                  <a:lumMod val="75000"/>
                </a:schemeClr>
              </a:solidFill>
            </a:ln>
          </p:spPr>
          <p:style>
            <a:lnRef idx="1">
              <a:schemeClr val="dk1"/>
            </a:lnRef>
            <a:fillRef idx="0">
              <a:schemeClr val="dk1"/>
            </a:fillRef>
            <a:effectRef idx="0">
              <a:schemeClr val="dk1"/>
            </a:effectRef>
            <a:fontRef idx="minor">
              <a:schemeClr val="tx1"/>
            </a:fontRef>
          </p:style>
        </p:cxnSp>
        <p:cxnSp>
          <p:nvCxnSpPr>
            <p:cNvPr id="147" name="Straight Connector 146" hidden="1">
              <a:extLst>
                <a:ext uri="{FF2B5EF4-FFF2-40B4-BE49-F238E27FC236}">
                  <a16:creationId xmlns:a16="http://schemas.microsoft.com/office/drawing/2014/main" id="{BBAF41AC-94C0-4628-831A-7CC54CABA346}"/>
                </a:ext>
              </a:extLst>
            </p:cNvPr>
            <p:cNvCxnSpPr>
              <a:cxnSpLocks/>
            </p:cNvCxnSpPr>
            <p:nvPr userDrawn="1"/>
          </p:nvCxnSpPr>
          <p:spPr>
            <a:xfrm>
              <a:off x="4879200" y="1369800"/>
              <a:ext cx="0" cy="4680000"/>
            </a:xfrm>
            <a:prstGeom prst="line">
              <a:avLst/>
            </a:prstGeom>
            <a:ln w="6350">
              <a:solidFill>
                <a:schemeClr val="bg1">
                  <a:lumMod val="75000"/>
                </a:schemeClr>
              </a:solidFill>
            </a:ln>
          </p:spPr>
          <p:style>
            <a:lnRef idx="1">
              <a:schemeClr val="dk1"/>
            </a:lnRef>
            <a:fillRef idx="0">
              <a:schemeClr val="dk1"/>
            </a:fillRef>
            <a:effectRef idx="0">
              <a:schemeClr val="dk1"/>
            </a:effectRef>
            <a:fontRef idx="minor">
              <a:schemeClr val="tx1"/>
            </a:fontRef>
          </p:style>
        </p:cxnSp>
        <p:cxnSp>
          <p:nvCxnSpPr>
            <p:cNvPr id="148" name="Straight Connector 147" hidden="1">
              <a:extLst>
                <a:ext uri="{FF2B5EF4-FFF2-40B4-BE49-F238E27FC236}">
                  <a16:creationId xmlns:a16="http://schemas.microsoft.com/office/drawing/2014/main" id="{FD5FFD6B-DCBB-4D3F-8A11-8EF149657B79}"/>
                </a:ext>
              </a:extLst>
            </p:cNvPr>
            <p:cNvCxnSpPr>
              <a:cxnSpLocks/>
            </p:cNvCxnSpPr>
            <p:nvPr userDrawn="1"/>
          </p:nvCxnSpPr>
          <p:spPr>
            <a:xfrm>
              <a:off x="4504800" y="1369800"/>
              <a:ext cx="0" cy="4680000"/>
            </a:xfrm>
            <a:prstGeom prst="line">
              <a:avLst/>
            </a:prstGeom>
            <a:ln w="6350">
              <a:solidFill>
                <a:schemeClr val="bg1">
                  <a:lumMod val="75000"/>
                </a:schemeClr>
              </a:solidFill>
            </a:ln>
          </p:spPr>
          <p:style>
            <a:lnRef idx="1">
              <a:schemeClr val="dk1"/>
            </a:lnRef>
            <a:fillRef idx="0">
              <a:schemeClr val="dk1"/>
            </a:fillRef>
            <a:effectRef idx="0">
              <a:schemeClr val="dk1"/>
            </a:effectRef>
            <a:fontRef idx="minor">
              <a:schemeClr val="tx1"/>
            </a:fontRef>
          </p:style>
        </p:cxnSp>
        <p:cxnSp>
          <p:nvCxnSpPr>
            <p:cNvPr id="149" name="Straight Connector 148" hidden="1">
              <a:extLst>
                <a:ext uri="{FF2B5EF4-FFF2-40B4-BE49-F238E27FC236}">
                  <a16:creationId xmlns:a16="http://schemas.microsoft.com/office/drawing/2014/main" id="{DDCD2B4B-B680-4E86-BF3C-ED9D58EF6D12}"/>
                </a:ext>
              </a:extLst>
            </p:cNvPr>
            <p:cNvCxnSpPr>
              <a:cxnSpLocks/>
            </p:cNvCxnSpPr>
            <p:nvPr userDrawn="1"/>
          </p:nvCxnSpPr>
          <p:spPr>
            <a:xfrm>
              <a:off x="4130400" y="1369800"/>
              <a:ext cx="0" cy="4680000"/>
            </a:xfrm>
            <a:prstGeom prst="line">
              <a:avLst/>
            </a:prstGeom>
            <a:ln w="6350">
              <a:solidFill>
                <a:schemeClr val="bg1">
                  <a:lumMod val="75000"/>
                </a:schemeClr>
              </a:solidFill>
            </a:ln>
          </p:spPr>
          <p:style>
            <a:lnRef idx="1">
              <a:schemeClr val="dk1"/>
            </a:lnRef>
            <a:fillRef idx="0">
              <a:schemeClr val="dk1"/>
            </a:fillRef>
            <a:effectRef idx="0">
              <a:schemeClr val="dk1"/>
            </a:effectRef>
            <a:fontRef idx="minor">
              <a:schemeClr val="tx1"/>
            </a:fontRef>
          </p:style>
        </p:cxnSp>
        <p:cxnSp>
          <p:nvCxnSpPr>
            <p:cNvPr id="150" name="Straight Connector 149" hidden="1">
              <a:extLst>
                <a:ext uri="{FF2B5EF4-FFF2-40B4-BE49-F238E27FC236}">
                  <a16:creationId xmlns:a16="http://schemas.microsoft.com/office/drawing/2014/main" id="{330D0CD6-750F-4A2A-84CA-61391B3AD592}"/>
                </a:ext>
              </a:extLst>
            </p:cNvPr>
            <p:cNvCxnSpPr>
              <a:cxnSpLocks/>
            </p:cNvCxnSpPr>
            <p:nvPr userDrawn="1"/>
          </p:nvCxnSpPr>
          <p:spPr>
            <a:xfrm>
              <a:off x="3756000" y="1369800"/>
              <a:ext cx="0" cy="4680000"/>
            </a:xfrm>
            <a:prstGeom prst="line">
              <a:avLst/>
            </a:prstGeom>
            <a:ln w="6350">
              <a:solidFill>
                <a:schemeClr val="bg1">
                  <a:lumMod val="75000"/>
                </a:schemeClr>
              </a:solidFill>
            </a:ln>
          </p:spPr>
          <p:style>
            <a:lnRef idx="1">
              <a:schemeClr val="dk1"/>
            </a:lnRef>
            <a:fillRef idx="0">
              <a:schemeClr val="dk1"/>
            </a:fillRef>
            <a:effectRef idx="0">
              <a:schemeClr val="dk1"/>
            </a:effectRef>
            <a:fontRef idx="minor">
              <a:schemeClr val="tx1"/>
            </a:fontRef>
          </p:style>
        </p:cxnSp>
        <p:cxnSp>
          <p:nvCxnSpPr>
            <p:cNvPr id="151" name="Straight Connector 150" hidden="1">
              <a:extLst>
                <a:ext uri="{FF2B5EF4-FFF2-40B4-BE49-F238E27FC236}">
                  <a16:creationId xmlns:a16="http://schemas.microsoft.com/office/drawing/2014/main" id="{7FB36FAA-D5F8-4B20-AB85-A027356E9DC2}"/>
                </a:ext>
              </a:extLst>
            </p:cNvPr>
            <p:cNvCxnSpPr>
              <a:cxnSpLocks/>
            </p:cNvCxnSpPr>
            <p:nvPr userDrawn="1"/>
          </p:nvCxnSpPr>
          <p:spPr>
            <a:xfrm>
              <a:off x="3381600" y="1369800"/>
              <a:ext cx="0" cy="4680000"/>
            </a:xfrm>
            <a:prstGeom prst="line">
              <a:avLst/>
            </a:prstGeom>
            <a:ln w="6350">
              <a:solidFill>
                <a:schemeClr val="bg1">
                  <a:lumMod val="75000"/>
                </a:schemeClr>
              </a:solidFill>
            </a:ln>
          </p:spPr>
          <p:style>
            <a:lnRef idx="1">
              <a:schemeClr val="dk1"/>
            </a:lnRef>
            <a:fillRef idx="0">
              <a:schemeClr val="dk1"/>
            </a:fillRef>
            <a:effectRef idx="0">
              <a:schemeClr val="dk1"/>
            </a:effectRef>
            <a:fontRef idx="minor">
              <a:schemeClr val="tx1"/>
            </a:fontRef>
          </p:style>
        </p:cxnSp>
        <p:cxnSp>
          <p:nvCxnSpPr>
            <p:cNvPr id="152" name="Straight Connector 151" hidden="1">
              <a:extLst>
                <a:ext uri="{FF2B5EF4-FFF2-40B4-BE49-F238E27FC236}">
                  <a16:creationId xmlns:a16="http://schemas.microsoft.com/office/drawing/2014/main" id="{5E7272A0-3079-4441-B0E3-1B296C406CDA}"/>
                </a:ext>
              </a:extLst>
            </p:cNvPr>
            <p:cNvCxnSpPr>
              <a:cxnSpLocks/>
            </p:cNvCxnSpPr>
            <p:nvPr userDrawn="1"/>
          </p:nvCxnSpPr>
          <p:spPr>
            <a:xfrm>
              <a:off x="3007200" y="1369800"/>
              <a:ext cx="0" cy="4680000"/>
            </a:xfrm>
            <a:prstGeom prst="line">
              <a:avLst/>
            </a:prstGeom>
            <a:ln w="6350">
              <a:solidFill>
                <a:schemeClr val="bg1">
                  <a:lumMod val="75000"/>
                </a:schemeClr>
              </a:solidFill>
            </a:ln>
          </p:spPr>
          <p:style>
            <a:lnRef idx="1">
              <a:schemeClr val="dk1"/>
            </a:lnRef>
            <a:fillRef idx="0">
              <a:schemeClr val="dk1"/>
            </a:fillRef>
            <a:effectRef idx="0">
              <a:schemeClr val="dk1"/>
            </a:effectRef>
            <a:fontRef idx="minor">
              <a:schemeClr val="tx1"/>
            </a:fontRef>
          </p:style>
        </p:cxnSp>
        <p:cxnSp>
          <p:nvCxnSpPr>
            <p:cNvPr id="153" name="Straight Connector 152" hidden="1">
              <a:extLst>
                <a:ext uri="{FF2B5EF4-FFF2-40B4-BE49-F238E27FC236}">
                  <a16:creationId xmlns:a16="http://schemas.microsoft.com/office/drawing/2014/main" id="{4D6D0597-C4A4-4018-BCE6-4E5755711CB1}"/>
                </a:ext>
              </a:extLst>
            </p:cNvPr>
            <p:cNvCxnSpPr>
              <a:cxnSpLocks/>
            </p:cNvCxnSpPr>
            <p:nvPr userDrawn="1"/>
          </p:nvCxnSpPr>
          <p:spPr>
            <a:xfrm>
              <a:off x="2632800" y="1369800"/>
              <a:ext cx="0" cy="4680000"/>
            </a:xfrm>
            <a:prstGeom prst="line">
              <a:avLst/>
            </a:prstGeom>
            <a:ln w="6350">
              <a:solidFill>
                <a:schemeClr val="bg1">
                  <a:lumMod val="75000"/>
                </a:schemeClr>
              </a:solidFill>
            </a:ln>
          </p:spPr>
          <p:style>
            <a:lnRef idx="1">
              <a:schemeClr val="dk1"/>
            </a:lnRef>
            <a:fillRef idx="0">
              <a:schemeClr val="dk1"/>
            </a:fillRef>
            <a:effectRef idx="0">
              <a:schemeClr val="dk1"/>
            </a:effectRef>
            <a:fontRef idx="minor">
              <a:schemeClr val="tx1"/>
            </a:fontRef>
          </p:style>
        </p:cxnSp>
        <p:cxnSp>
          <p:nvCxnSpPr>
            <p:cNvPr id="154" name="Straight Connector 153" hidden="1">
              <a:extLst>
                <a:ext uri="{FF2B5EF4-FFF2-40B4-BE49-F238E27FC236}">
                  <a16:creationId xmlns:a16="http://schemas.microsoft.com/office/drawing/2014/main" id="{DFC43681-DD86-42EE-AEBF-C399327C0ECD}"/>
                </a:ext>
              </a:extLst>
            </p:cNvPr>
            <p:cNvCxnSpPr>
              <a:cxnSpLocks/>
            </p:cNvCxnSpPr>
            <p:nvPr userDrawn="1"/>
          </p:nvCxnSpPr>
          <p:spPr>
            <a:xfrm>
              <a:off x="2258400" y="1369800"/>
              <a:ext cx="0" cy="4680000"/>
            </a:xfrm>
            <a:prstGeom prst="line">
              <a:avLst/>
            </a:prstGeom>
            <a:ln w="6350">
              <a:solidFill>
                <a:schemeClr val="bg1">
                  <a:lumMod val="75000"/>
                </a:schemeClr>
              </a:solidFill>
            </a:ln>
          </p:spPr>
          <p:style>
            <a:lnRef idx="1">
              <a:schemeClr val="dk1"/>
            </a:lnRef>
            <a:fillRef idx="0">
              <a:schemeClr val="dk1"/>
            </a:fillRef>
            <a:effectRef idx="0">
              <a:schemeClr val="dk1"/>
            </a:effectRef>
            <a:fontRef idx="minor">
              <a:schemeClr val="tx1"/>
            </a:fontRef>
          </p:style>
        </p:cxnSp>
        <p:cxnSp>
          <p:nvCxnSpPr>
            <p:cNvPr id="155" name="Straight Connector 154" hidden="1">
              <a:extLst>
                <a:ext uri="{FF2B5EF4-FFF2-40B4-BE49-F238E27FC236}">
                  <a16:creationId xmlns:a16="http://schemas.microsoft.com/office/drawing/2014/main" id="{75986A3B-7D6F-4591-BFB5-C2B58A013006}"/>
                </a:ext>
              </a:extLst>
            </p:cNvPr>
            <p:cNvCxnSpPr>
              <a:cxnSpLocks/>
            </p:cNvCxnSpPr>
            <p:nvPr userDrawn="1"/>
          </p:nvCxnSpPr>
          <p:spPr>
            <a:xfrm>
              <a:off x="1884000" y="1369800"/>
              <a:ext cx="0" cy="4680000"/>
            </a:xfrm>
            <a:prstGeom prst="line">
              <a:avLst/>
            </a:prstGeom>
            <a:ln w="6350">
              <a:solidFill>
                <a:schemeClr val="bg1">
                  <a:lumMod val="75000"/>
                </a:schemeClr>
              </a:solidFill>
            </a:ln>
          </p:spPr>
          <p:style>
            <a:lnRef idx="1">
              <a:schemeClr val="dk1"/>
            </a:lnRef>
            <a:fillRef idx="0">
              <a:schemeClr val="dk1"/>
            </a:fillRef>
            <a:effectRef idx="0">
              <a:schemeClr val="dk1"/>
            </a:effectRef>
            <a:fontRef idx="minor">
              <a:schemeClr val="tx1"/>
            </a:fontRef>
          </p:style>
        </p:cxnSp>
        <p:cxnSp>
          <p:nvCxnSpPr>
            <p:cNvPr id="156" name="Straight Connector 155" hidden="1">
              <a:extLst>
                <a:ext uri="{FF2B5EF4-FFF2-40B4-BE49-F238E27FC236}">
                  <a16:creationId xmlns:a16="http://schemas.microsoft.com/office/drawing/2014/main" id="{77AF5D60-6A2E-4B7A-B95B-196ED827D674}"/>
                </a:ext>
              </a:extLst>
            </p:cNvPr>
            <p:cNvCxnSpPr>
              <a:cxnSpLocks/>
            </p:cNvCxnSpPr>
            <p:nvPr userDrawn="1"/>
          </p:nvCxnSpPr>
          <p:spPr>
            <a:xfrm>
              <a:off x="1509600" y="1369800"/>
              <a:ext cx="0" cy="4680000"/>
            </a:xfrm>
            <a:prstGeom prst="line">
              <a:avLst/>
            </a:prstGeom>
            <a:ln w="6350">
              <a:solidFill>
                <a:schemeClr val="bg1">
                  <a:lumMod val="75000"/>
                </a:schemeClr>
              </a:solidFill>
            </a:ln>
          </p:spPr>
          <p:style>
            <a:lnRef idx="1">
              <a:schemeClr val="dk1"/>
            </a:lnRef>
            <a:fillRef idx="0">
              <a:schemeClr val="dk1"/>
            </a:fillRef>
            <a:effectRef idx="0">
              <a:schemeClr val="dk1"/>
            </a:effectRef>
            <a:fontRef idx="minor">
              <a:schemeClr val="tx1"/>
            </a:fontRef>
          </p:style>
        </p:cxnSp>
        <p:cxnSp>
          <p:nvCxnSpPr>
            <p:cNvPr id="157" name="Straight Connector 156" hidden="1">
              <a:extLst>
                <a:ext uri="{FF2B5EF4-FFF2-40B4-BE49-F238E27FC236}">
                  <a16:creationId xmlns:a16="http://schemas.microsoft.com/office/drawing/2014/main" id="{FB14D75C-3FC5-49E5-93C7-1E5C8D7EC319}"/>
                </a:ext>
              </a:extLst>
            </p:cNvPr>
            <p:cNvCxnSpPr>
              <a:cxnSpLocks/>
            </p:cNvCxnSpPr>
            <p:nvPr userDrawn="1"/>
          </p:nvCxnSpPr>
          <p:spPr>
            <a:xfrm>
              <a:off x="1135200" y="1369800"/>
              <a:ext cx="0" cy="4680000"/>
            </a:xfrm>
            <a:prstGeom prst="line">
              <a:avLst/>
            </a:prstGeom>
            <a:ln w="6350">
              <a:solidFill>
                <a:schemeClr val="bg1">
                  <a:lumMod val="75000"/>
                </a:schemeClr>
              </a:solidFill>
            </a:ln>
          </p:spPr>
          <p:style>
            <a:lnRef idx="1">
              <a:schemeClr val="dk1"/>
            </a:lnRef>
            <a:fillRef idx="0">
              <a:schemeClr val="dk1"/>
            </a:fillRef>
            <a:effectRef idx="0">
              <a:schemeClr val="dk1"/>
            </a:effectRef>
            <a:fontRef idx="minor">
              <a:schemeClr val="tx1"/>
            </a:fontRef>
          </p:style>
        </p:cxnSp>
        <p:cxnSp>
          <p:nvCxnSpPr>
            <p:cNvPr id="158" name="Straight Connector 157" hidden="1">
              <a:extLst>
                <a:ext uri="{FF2B5EF4-FFF2-40B4-BE49-F238E27FC236}">
                  <a16:creationId xmlns:a16="http://schemas.microsoft.com/office/drawing/2014/main" id="{FA9A6FE9-C426-43BE-B7B1-1A8389C7D742}"/>
                </a:ext>
              </a:extLst>
            </p:cNvPr>
            <p:cNvCxnSpPr>
              <a:cxnSpLocks/>
            </p:cNvCxnSpPr>
            <p:nvPr userDrawn="1"/>
          </p:nvCxnSpPr>
          <p:spPr>
            <a:xfrm>
              <a:off x="760800" y="1369800"/>
              <a:ext cx="0" cy="4680000"/>
            </a:xfrm>
            <a:prstGeom prst="line">
              <a:avLst/>
            </a:prstGeom>
            <a:ln w="6350">
              <a:solidFill>
                <a:schemeClr val="bg1">
                  <a:lumMod val="75000"/>
                </a:schemeClr>
              </a:solidFill>
            </a:ln>
          </p:spPr>
          <p:style>
            <a:lnRef idx="1">
              <a:schemeClr val="dk1"/>
            </a:lnRef>
            <a:fillRef idx="0">
              <a:schemeClr val="dk1"/>
            </a:fillRef>
            <a:effectRef idx="0">
              <a:schemeClr val="dk1"/>
            </a:effectRef>
            <a:fontRef idx="minor">
              <a:schemeClr val="tx1"/>
            </a:fontRef>
          </p:style>
        </p:cxnSp>
        <p:cxnSp>
          <p:nvCxnSpPr>
            <p:cNvPr id="159" name="Straight Connector 158" hidden="1">
              <a:extLst>
                <a:ext uri="{FF2B5EF4-FFF2-40B4-BE49-F238E27FC236}">
                  <a16:creationId xmlns:a16="http://schemas.microsoft.com/office/drawing/2014/main" id="{CA6FCDE4-C28E-402D-A221-89799E3B2B97}"/>
                </a:ext>
              </a:extLst>
            </p:cNvPr>
            <p:cNvCxnSpPr>
              <a:cxnSpLocks/>
            </p:cNvCxnSpPr>
            <p:nvPr userDrawn="1"/>
          </p:nvCxnSpPr>
          <p:spPr>
            <a:xfrm>
              <a:off x="386400" y="1369800"/>
              <a:ext cx="0" cy="4680000"/>
            </a:xfrm>
            <a:prstGeom prst="line">
              <a:avLst/>
            </a:prstGeom>
            <a:ln w="6350">
              <a:solidFill>
                <a:schemeClr val="bg1">
                  <a:lumMod val="75000"/>
                </a:schemeClr>
              </a:solidFill>
            </a:ln>
          </p:spPr>
          <p:style>
            <a:lnRef idx="1">
              <a:schemeClr val="dk1"/>
            </a:lnRef>
            <a:fillRef idx="0">
              <a:schemeClr val="dk1"/>
            </a:fillRef>
            <a:effectRef idx="0">
              <a:schemeClr val="dk1"/>
            </a:effectRef>
            <a:fontRef idx="minor">
              <a:schemeClr val="tx1"/>
            </a:fontRef>
          </p:style>
        </p:cxnSp>
      </p:grpSp>
      <p:grpSp>
        <p:nvGrpSpPr>
          <p:cNvPr id="300" name="Full Grid" hidden="1">
            <a:extLst>
              <a:ext uri="{FF2B5EF4-FFF2-40B4-BE49-F238E27FC236}">
                <a16:creationId xmlns:a16="http://schemas.microsoft.com/office/drawing/2014/main" id="{EAA655A0-4017-4B47-BA09-845E572DCC48}"/>
              </a:ext>
            </a:extLst>
          </p:cNvPr>
          <p:cNvGrpSpPr/>
          <p:nvPr>
            <p:custDataLst>
              <p:tags r:id="rId32"/>
            </p:custDataLst>
          </p:nvPr>
        </p:nvGrpSpPr>
        <p:grpSpPr>
          <a:xfrm>
            <a:off x="0" y="-70200"/>
            <a:ext cx="12367200" cy="7056000"/>
            <a:chOff x="0" y="-70200"/>
            <a:chExt cx="12367200" cy="7056000"/>
          </a:xfrm>
        </p:grpSpPr>
        <p:cxnSp>
          <p:nvCxnSpPr>
            <p:cNvPr id="301" name="Straight Connector 300" hidden="1">
              <a:extLst>
                <a:ext uri="{FF2B5EF4-FFF2-40B4-BE49-F238E27FC236}">
                  <a16:creationId xmlns:a16="http://schemas.microsoft.com/office/drawing/2014/main" id="{48218EBF-9171-4D8F-A33A-30D1A5E6E3C5}"/>
                </a:ext>
              </a:extLst>
            </p:cNvPr>
            <p:cNvCxnSpPr>
              <a:cxnSpLocks/>
            </p:cNvCxnSpPr>
            <p:nvPr userDrawn="1"/>
          </p:nvCxnSpPr>
          <p:spPr>
            <a:xfrm>
              <a:off x="12000" y="3241800"/>
              <a:ext cx="12348000" cy="0"/>
            </a:xfrm>
            <a:prstGeom prst="line">
              <a:avLst/>
            </a:prstGeom>
            <a:ln w="6350">
              <a:solidFill>
                <a:schemeClr val="bg1">
                  <a:lumMod val="75000"/>
                </a:schemeClr>
              </a:solidFill>
            </a:ln>
          </p:spPr>
          <p:style>
            <a:lnRef idx="1">
              <a:schemeClr val="dk1"/>
            </a:lnRef>
            <a:fillRef idx="0">
              <a:schemeClr val="dk1"/>
            </a:fillRef>
            <a:effectRef idx="0">
              <a:schemeClr val="dk1"/>
            </a:effectRef>
            <a:fontRef idx="minor">
              <a:schemeClr val="tx1"/>
            </a:fontRef>
          </p:style>
        </p:cxnSp>
        <p:cxnSp>
          <p:nvCxnSpPr>
            <p:cNvPr id="302" name="Straight Connector 301" hidden="1">
              <a:extLst>
                <a:ext uri="{FF2B5EF4-FFF2-40B4-BE49-F238E27FC236}">
                  <a16:creationId xmlns:a16="http://schemas.microsoft.com/office/drawing/2014/main" id="{6737577C-398F-4B4C-BAB6-A13B2C2B5856}"/>
                </a:ext>
              </a:extLst>
            </p:cNvPr>
            <p:cNvCxnSpPr>
              <a:cxnSpLocks/>
            </p:cNvCxnSpPr>
            <p:nvPr userDrawn="1"/>
          </p:nvCxnSpPr>
          <p:spPr>
            <a:xfrm>
              <a:off x="6002400" y="-70200"/>
              <a:ext cx="0" cy="7056000"/>
            </a:xfrm>
            <a:prstGeom prst="line">
              <a:avLst/>
            </a:prstGeom>
            <a:ln w="6350">
              <a:solidFill>
                <a:schemeClr val="bg1">
                  <a:lumMod val="75000"/>
                </a:schemeClr>
              </a:solidFill>
            </a:ln>
          </p:spPr>
          <p:style>
            <a:lnRef idx="1">
              <a:schemeClr val="dk1"/>
            </a:lnRef>
            <a:fillRef idx="0">
              <a:schemeClr val="dk1"/>
            </a:fillRef>
            <a:effectRef idx="0">
              <a:schemeClr val="dk1"/>
            </a:effectRef>
            <a:fontRef idx="minor">
              <a:schemeClr val="tx1"/>
            </a:fontRef>
          </p:style>
        </p:cxnSp>
        <p:cxnSp>
          <p:nvCxnSpPr>
            <p:cNvPr id="303" name="Straight Connector 302" hidden="1">
              <a:extLst>
                <a:ext uri="{FF2B5EF4-FFF2-40B4-BE49-F238E27FC236}">
                  <a16:creationId xmlns:a16="http://schemas.microsoft.com/office/drawing/2014/main" id="{61F3BB77-6340-46D7-AAC4-E788714E8761}"/>
                </a:ext>
              </a:extLst>
            </p:cNvPr>
            <p:cNvCxnSpPr>
              <a:cxnSpLocks/>
            </p:cNvCxnSpPr>
            <p:nvPr userDrawn="1"/>
          </p:nvCxnSpPr>
          <p:spPr>
            <a:xfrm>
              <a:off x="12000" y="2773800"/>
              <a:ext cx="12348000" cy="0"/>
            </a:xfrm>
            <a:prstGeom prst="line">
              <a:avLst/>
            </a:prstGeom>
            <a:ln w="6350">
              <a:solidFill>
                <a:schemeClr val="bg1">
                  <a:lumMod val="75000"/>
                </a:schemeClr>
              </a:solidFill>
            </a:ln>
          </p:spPr>
          <p:style>
            <a:lnRef idx="1">
              <a:schemeClr val="dk1"/>
            </a:lnRef>
            <a:fillRef idx="0">
              <a:schemeClr val="dk1"/>
            </a:fillRef>
            <a:effectRef idx="0">
              <a:schemeClr val="dk1"/>
            </a:effectRef>
            <a:fontRef idx="minor">
              <a:schemeClr val="tx1"/>
            </a:fontRef>
          </p:style>
        </p:cxnSp>
        <p:cxnSp>
          <p:nvCxnSpPr>
            <p:cNvPr id="304" name="Straight Connector 303" hidden="1">
              <a:extLst>
                <a:ext uri="{FF2B5EF4-FFF2-40B4-BE49-F238E27FC236}">
                  <a16:creationId xmlns:a16="http://schemas.microsoft.com/office/drawing/2014/main" id="{C32394F9-1C60-48EC-98D6-BA6D5ED17BE4}"/>
                </a:ext>
              </a:extLst>
            </p:cNvPr>
            <p:cNvCxnSpPr>
              <a:cxnSpLocks/>
            </p:cNvCxnSpPr>
            <p:nvPr userDrawn="1"/>
          </p:nvCxnSpPr>
          <p:spPr>
            <a:xfrm>
              <a:off x="12000" y="2305800"/>
              <a:ext cx="12348000" cy="0"/>
            </a:xfrm>
            <a:prstGeom prst="line">
              <a:avLst/>
            </a:prstGeom>
            <a:ln w="6350">
              <a:solidFill>
                <a:schemeClr val="bg1">
                  <a:lumMod val="75000"/>
                </a:schemeClr>
              </a:solidFill>
            </a:ln>
          </p:spPr>
          <p:style>
            <a:lnRef idx="1">
              <a:schemeClr val="dk1"/>
            </a:lnRef>
            <a:fillRef idx="0">
              <a:schemeClr val="dk1"/>
            </a:fillRef>
            <a:effectRef idx="0">
              <a:schemeClr val="dk1"/>
            </a:effectRef>
            <a:fontRef idx="minor">
              <a:schemeClr val="tx1"/>
            </a:fontRef>
          </p:style>
        </p:cxnSp>
        <p:cxnSp>
          <p:nvCxnSpPr>
            <p:cNvPr id="305" name="Straight Connector 304" hidden="1">
              <a:extLst>
                <a:ext uri="{FF2B5EF4-FFF2-40B4-BE49-F238E27FC236}">
                  <a16:creationId xmlns:a16="http://schemas.microsoft.com/office/drawing/2014/main" id="{D2147D71-1001-4518-8300-837165205039}"/>
                </a:ext>
              </a:extLst>
            </p:cNvPr>
            <p:cNvCxnSpPr>
              <a:cxnSpLocks/>
            </p:cNvCxnSpPr>
            <p:nvPr userDrawn="1"/>
          </p:nvCxnSpPr>
          <p:spPr>
            <a:xfrm>
              <a:off x="12000" y="1837800"/>
              <a:ext cx="12348000" cy="0"/>
            </a:xfrm>
            <a:prstGeom prst="line">
              <a:avLst/>
            </a:prstGeom>
            <a:ln w="6350">
              <a:solidFill>
                <a:schemeClr val="bg1">
                  <a:lumMod val="75000"/>
                </a:schemeClr>
              </a:solidFill>
            </a:ln>
          </p:spPr>
          <p:style>
            <a:lnRef idx="1">
              <a:schemeClr val="dk1"/>
            </a:lnRef>
            <a:fillRef idx="0">
              <a:schemeClr val="dk1"/>
            </a:fillRef>
            <a:effectRef idx="0">
              <a:schemeClr val="dk1"/>
            </a:effectRef>
            <a:fontRef idx="minor">
              <a:schemeClr val="tx1"/>
            </a:fontRef>
          </p:style>
        </p:cxnSp>
        <p:cxnSp>
          <p:nvCxnSpPr>
            <p:cNvPr id="306" name="Straight Connector 305" hidden="1">
              <a:extLst>
                <a:ext uri="{FF2B5EF4-FFF2-40B4-BE49-F238E27FC236}">
                  <a16:creationId xmlns:a16="http://schemas.microsoft.com/office/drawing/2014/main" id="{B52B5DD3-B80E-46A0-9CDD-F9D40A5CCB0F}"/>
                </a:ext>
              </a:extLst>
            </p:cNvPr>
            <p:cNvCxnSpPr>
              <a:cxnSpLocks/>
            </p:cNvCxnSpPr>
            <p:nvPr userDrawn="1"/>
          </p:nvCxnSpPr>
          <p:spPr>
            <a:xfrm>
              <a:off x="12000" y="1369800"/>
              <a:ext cx="12348000" cy="0"/>
            </a:xfrm>
            <a:prstGeom prst="line">
              <a:avLst/>
            </a:prstGeom>
            <a:ln w="6350">
              <a:solidFill>
                <a:schemeClr val="bg1">
                  <a:lumMod val="75000"/>
                </a:schemeClr>
              </a:solidFill>
            </a:ln>
          </p:spPr>
          <p:style>
            <a:lnRef idx="1">
              <a:schemeClr val="dk1"/>
            </a:lnRef>
            <a:fillRef idx="0">
              <a:schemeClr val="dk1"/>
            </a:fillRef>
            <a:effectRef idx="0">
              <a:schemeClr val="dk1"/>
            </a:effectRef>
            <a:fontRef idx="minor">
              <a:schemeClr val="tx1"/>
            </a:fontRef>
          </p:style>
        </p:cxnSp>
        <p:cxnSp>
          <p:nvCxnSpPr>
            <p:cNvPr id="307" name="Straight Connector 306" hidden="1">
              <a:extLst>
                <a:ext uri="{FF2B5EF4-FFF2-40B4-BE49-F238E27FC236}">
                  <a16:creationId xmlns:a16="http://schemas.microsoft.com/office/drawing/2014/main" id="{DA719995-0220-4BB2-8CE9-727CB2069D40}"/>
                </a:ext>
              </a:extLst>
            </p:cNvPr>
            <p:cNvCxnSpPr>
              <a:cxnSpLocks/>
            </p:cNvCxnSpPr>
            <p:nvPr userDrawn="1"/>
          </p:nvCxnSpPr>
          <p:spPr>
            <a:xfrm>
              <a:off x="12000" y="901800"/>
              <a:ext cx="12348000" cy="0"/>
            </a:xfrm>
            <a:prstGeom prst="line">
              <a:avLst/>
            </a:prstGeom>
            <a:ln w="6350">
              <a:solidFill>
                <a:schemeClr val="bg1">
                  <a:lumMod val="75000"/>
                </a:schemeClr>
              </a:solidFill>
            </a:ln>
          </p:spPr>
          <p:style>
            <a:lnRef idx="1">
              <a:schemeClr val="dk1"/>
            </a:lnRef>
            <a:fillRef idx="0">
              <a:schemeClr val="dk1"/>
            </a:fillRef>
            <a:effectRef idx="0">
              <a:schemeClr val="dk1"/>
            </a:effectRef>
            <a:fontRef idx="minor">
              <a:schemeClr val="tx1"/>
            </a:fontRef>
          </p:style>
        </p:cxnSp>
        <p:cxnSp>
          <p:nvCxnSpPr>
            <p:cNvPr id="308" name="Straight Connector 307" hidden="1">
              <a:extLst>
                <a:ext uri="{FF2B5EF4-FFF2-40B4-BE49-F238E27FC236}">
                  <a16:creationId xmlns:a16="http://schemas.microsoft.com/office/drawing/2014/main" id="{CB93CB15-9DE5-4A05-ACB3-BD91B4568D31}"/>
                </a:ext>
              </a:extLst>
            </p:cNvPr>
            <p:cNvCxnSpPr>
              <a:cxnSpLocks/>
            </p:cNvCxnSpPr>
            <p:nvPr userDrawn="1"/>
          </p:nvCxnSpPr>
          <p:spPr>
            <a:xfrm>
              <a:off x="12000" y="433800"/>
              <a:ext cx="12348000" cy="0"/>
            </a:xfrm>
            <a:prstGeom prst="line">
              <a:avLst/>
            </a:prstGeom>
            <a:ln w="6350">
              <a:solidFill>
                <a:schemeClr val="bg1">
                  <a:lumMod val="75000"/>
                </a:schemeClr>
              </a:solidFill>
            </a:ln>
          </p:spPr>
          <p:style>
            <a:lnRef idx="1">
              <a:schemeClr val="dk1"/>
            </a:lnRef>
            <a:fillRef idx="0">
              <a:schemeClr val="dk1"/>
            </a:fillRef>
            <a:effectRef idx="0">
              <a:schemeClr val="dk1"/>
            </a:effectRef>
            <a:fontRef idx="minor">
              <a:schemeClr val="tx1"/>
            </a:fontRef>
          </p:style>
        </p:cxnSp>
        <p:cxnSp>
          <p:nvCxnSpPr>
            <p:cNvPr id="309" name="Straight Connector 308" hidden="1">
              <a:extLst>
                <a:ext uri="{FF2B5EF4-FFF2-40B4-BE49-F238E27FC236}">
                  <a16:creationId xmlns:a16="http://schemas.microsoft.com/office/drawing/2014/main" id="{D4F309E9-DB74-430C-A0E2-5F8AE956D99F}"/>
                </a:ext>
              </a:extLst>
            </p:cNvPr>
            <p:cNvCxnSpPr>
              <a:cxnSpLocks/>
            </p:cNvCxnSpPr>
            <p:nvPr userDrawn="1"/>
          </p:nvCxnSpPr>
          <p:spPr>
            <a:xfrm>
              <a:off x="12000" y="-34200"/>
              <a:ext cx="12348000" cy="0"/>
            </a:xfrm>
            <a:prstGeom prst="line">
              <a:avLst/>
            </a:prstGeom>
            <a:ln w="6350">
              <a:solidFill>
                <a:schemeClr val="bg1">
                  <a:lumMod val="75000"/>
                </a:schemeClr>
              </a:solidFill>
            </a:ln>
          </p:spPr>
          <p:style>
            <a:lnRef idx="1">
              <a:schemeClr val="dk1"/>
            </a:lnRef>
            <a:fillRef idx="0">
              <a:schemeClr val="dk1"/>
            </a:fillRef>
            <a:effectRef idx="0">
              <a:schemeClr val="dk1"/>
            </a:effectRef>
            <a:fontRef idx="minor">
              <a:schemeClr val="tx1"/>
            </a:fontRef>
          </p:style>
        </p:cxnSp>
        <p:cxnSp>
          <p:nvCxnSpPr>
            <p:cNvPr id="310" name="Straight Connector 309" hidden="1">
              <a:extLst>
                <a:ext uri="{FF2B5EF4-FFF2-40B4-BE49-F238E27FC236}">
                  <a16:creationId xmlns:a16="http://schemas.microsoft.com/office/drawing/2014/main" id="{A8873914-8F40-4E54-9099-FB5894910A45}"/>
                </a:ext>
              </a:extLst>
            </p:cNvPr>
            <p:cNvCxnSpPr>
              <a:cxnSpLocks/>
            </p:cNvCxnSpPr>
            <p:nvPr userDrawn="1"/>
          </p:nvCxnSpPr>
          <p:spPr>
            <a:xfrm>
              <a:off x="12000" y="3241800"/>
              <a:ext cx="12348000" cy="0"/>
            </a:xfrm>
            <a:prstGeom prst="line">
              <a:avLst/>
            </a:prstGeom>
            <a:ln w="6350">
              <a:solidFill>
                <a:schemeClr val="bg1">
                  <a:lumMod val="75000"/>
                </a:schemeClr>
              </a:solidFill>
            </a:ln>
          </p:spPr>
          <p:style>
            <a:lnRef idx="1">
              <a:schemeClr val="dk1"/>
            </a:lnRef>
            <a:fillRef idx="0">
              <a:schemeClr val="dk1"/>
            </a:fillRef>
            <a:effectRef idx="0">
              <a:schemeClr val="dk1"/>
            </a:effectRef>
            <a:fontRef idx="minor">
              <a:schemeClr val="tx1"/>
            </a:fontRef>
          </p:style>
        </p:cxnSp>
        <p:cxnSp>
          <p:nvCxnSpPr>
            <p:cNvPr id="311" name="Straight Connector 310" hidden="1">
              <a:extLst>
                <a:ext uri="{FF2B5EF4-FFF2-40B4-BE49-F238E27FC236}">
                  <a16:creationId xmlns:a16="http://schemas.microsoft.com/office/drawing/2014/main" id="{324289DE-E0F8-4EDF-8B72-39BDB17E1252}"/>
                </a:ext>
              </a:extLst>
            </p:cNvPr>
            <p:cNvCxnSpPr>
              <a:cxnSpLocks/>
            </p:cNvCxnSpPr>
            <p:nvPr userDrawn="1"/>
          </p:nvCxnSpPr>
          <p:spPr>
            <a:xfrm>
              <a:off x="12000" y="3709800"/>
              <a:ext cx="12348000" cy="0"/>
            </a:xfrm>
            <a:prstGeom prst="line">
              <a:avLst/>
            </a:prstGeom>
            <a:ln w="6350">
              <a:solidFill>
                <a:schemeClr val="bg1">
                  <a:lumMod val="75000"/>
                </a:schemeClr>
              </a:solidFill>
            </a:ln>
          </p:spPr>
          <p:style>
            <a:lnRef idx="1">
              <a:schemeClr val="dk1"/>
            </a:lnRef>
            <a:fillRef idx="0">
              <a:schemeClr val="dk1"/>
            </a:fillRef>
            <a:effectRef idx="0">
              <a:schemeClr val="dk1"/>
            </a:effectRef>
            <a:fontRef idx="minor">
              <a:schemeClr val="tx1"/>
            </a:fontRef>
          </p:style>
        </p:cxnSp>
        <p:cxnSp>
          <p:nvCxnSpPr>
            <p:cNvPr id="312" name="Straight Connector 311" hidden="1">
              <a:extLst>
                <a:ext uri="{FF2B5EF4-FFF2-40B4-BE49-F238E27FC236}">
                  <a16:creationId xmlns:a16="http://schemas.microsoft.com/office/drawing/2014/main" id="{48D09DFF-3AC1-4238-A369-3803F5127C41}"/>
                </a:ext>
              </a:extLst>
            </p:cNvPr>
            <p:cNvCxnSpPr>
              <a:cxnSpLocks/>
            </p:cNvCxnSpPr>
            <p:nvPr userDrawn="1"/>
          </p:nvCxnSpPr>
          <p:spPr>
            <a:xfrm>
              <a:off x="12000" y="4177800"/>
              <a:ext cx="12348000" cy="0"/>
            </a:xfrm>
            <a:prstGeom prst="line">
              <a:avLst/>
            </a:prstGeom>
            <a:ln w="6350">
              <a:solidFill>
                <a:schemeClr val="bg1">
                  <a:lumMod val="75000"/>
                </a:schemeClr>
              </a:solidFill>
            </a:ln>
          </p:spPr>
          <p:style>
            <a:lnRef idx="1">
              <a:schemeClr val="dk1"/>
            </a:lnRef>
            <a:fillRef idx="0">
              <a:schemeClr val="dk1"/>
            </a:fillRef>
            <a:effectRef idx="0">
              <a:schemeClr val="dk1"/>
            </a:effectRef>
            <a:fontRef idx="minor">
              <a:schemeClr val="tx1"/>
            </a:fontRef>
          </p:style>
        </p:cxnSp>
        <p:cxnSp>
          <p:nvCxnSpPr>
            <p:cNvPr id="313" name="Straight Connector 312" hidden="1">
              <a:extLst>
                <a:ext uri="{FF2B5EF4-FFF2-40B4-BE49-F238E27FC236}">
                  <a16:creationId xmlns:a16="http://schemas.microsoft.com/office/drawing/2014/main" id="{5FBC1CD0-5D1F-458C-86D1-49C908FDF4AA}"/>
                </a:ext>
              </a:extLst>
            </p:cNvPr>
            <p:cNvCxnSpPr>
              <a:cxnSpLocks/>
            </p:cNvCxnSpPr>
            <p:nvPr userDrawn="1"/>
          </p:nvCxnSpPr>
          <p:spPr>
            <a:xfrm>
              <a:off x="12000" y="4645800"/>
              <a:ext cx="12348000" cy="0"/>
            </a:xfrm>
            <a:prstGeom prst="line">
              <a:avLst/>
            </a:prstGeom>
            <a:ln w="6350">
              <a:solidFill>
                <a:schemeClr val="bg1">
                  <a:lumMod val="75000"/>
                </a:schemeClr>
              </a:solidFill>
            </a:ln>
          </p:spPr>
          <p:style>
            <a:lnRef idx="1">
              <a:schemeClr val="dk1"/>
            </a:lnRef>
            <a:fillRef idx="0">
              <a:schemeClr val="dk1"/>
            </a:fillRef>
            <a:effectRef idx="0">
              <a:schemeClr val="dk1"/>
            </a:effectRef>
            <a:fontRef idx="minor">
              <a:schemeClr val="tx1"/>
            </a:fontRef>
          </p:style>
        </p:cxnSp>
        <p:cxnSp>
          <p:nvCxnSpPr>
            <p:cNvPr id="314" name="Straight Connector 313" hidden="1">
              <a:extLst>
                <a:ext uri="{FF2B5EF4-FFF2-40B4-BE49-F238E27FC236}">
                  <a16:creationId xmlns:a16="http://schemas.microsoft.com/office/drawing/2014/main" id="{817E8046-BB5A-4AAF-BB94-F80CBF2CBC8B}"/>
                </a:ext>
              </a:extLst>
            </p:cNvPr>
            <p:cNvCxnSpPr>
              <a:cxnSpLocks/>
            </p:cNvCxnSpPr>
            <p:nvPr userDrawn="1"/>
          </p:nvCxnSpPr>
          <p:spPr>
            <a:xfrm>
              <a:off x="12000" y="5113800"/>
              <a:ext cx="12348000" cy="0"/>
            </a:xfrm>
            <a:prstGeom prst="line">
              <a:avLst/>
            </a:prstGeom>
            <a:ln w="6350">
              <a:solidFill>
                <a:schemeClr val="bg1">
                  <a:lumMod val="75000"/>
                </a:schemeClr>
              </a:solidFill>
            </a:ln>
          </p:spPr>
          <p:style>
            <a:lnRef idx="1">
              <a:schemeClr val="dk1"/>
            </a:lnRef>
            <a:fillRef idx="0">
              <a:schemeClr val="dk1"/>
            </a:fillRef>
            <a:effectRef idx="0">
              <a:schemeClr val="dk1"/>
            </a:effectRef>
            <a:fontRef idx="minor">
              <a:schemeClr val="tx1"/>
            </a:fontRef>
          </p:style>
        </p:cxnSp>
        <p:cxnSp>
          <p:nvCxnSpPr>
            <p:cNvPr id="315" name="Straight Connector 314" hidden="1">
              <a:extLst>
                <a:ext uri="{FF2B5EF4-FFF2-40B4-BE49-F238E27FC236}">
                  <a16:creationId xmlns:a16="http://schemas.microsoft.com/office/drawing/2014/main" id="{E58CCB74-4B3A-4398-8878-75D153D31245}"/>
                </a:ext>
              </a:extLst>
            </p:cNvPr>
            <p:cNvCxnSpPr>
              <a:cxnSpLocks/>
            </p:cNvCxnSpPr>
            <p:nvPr userDrawn="1"/>
          </p:nvCxnSpPr>
          <p:spPr>
            <a:xfrm>
              <a:off x="12000" y="5581800"/>
              <a:ext cx="12348000" cy="0"/>
            </a:xfrm>
            <a:prstGeom prst="line">
              <a:avLst/>
            </a:prstGeom>
            <a:ln w="6350">
              <a:solidFill>
                <a:schemeClr val="bg1">
                  <a:lumMod val="75000"/>
                </a:schemeClr>
              </a:solidFill>
            </a:ln>
          </p:spPr>
          <p:style>
            <a:lnRef idx="1">
              <a:schemeClr val="dk1"/>
            </a:lnRef>
            <a:fillRef idx="0">
              <a:schemeClr val="dk1"/>
            </a:fillRef>
            <a:effectRef idx="0">
              <a:schemeClr val="dk1"/>
            </a:effectRef>
            <a:fontRef idx="minor">
              <a:schemeClr val="tx1"/>
            </a:fontRef>
          </p:style>
        </p:cxnSp>
        <p:cxnSp>
          <p:nvCxnSpPr>
            <p:cNvPr id="316" name="Straight Connector 315" hidden="1">
              <a:extLst>
                <a:ext uri="{FF2B5EF4-FFF2-40B4-BE49-F238E27FC236}">
                  <a16:creationId xmlns:a16="http://schemas.microsoft.com/office/drawing/2014/main" id="{033D2289-FEDB-4F0D-8850-03176839BBDB}"/>
                </a:ext>
              </a:extLst>
            </p:cNvPr>
            <p:cNvCxnSpPr>
              <a:cxnSpLocks/>
            </p:cNvCxnSpPr>
            <p:nvPr userDrawn="1"/>
          </p:nvCxnSpPr>
          <p:spPr>
            <a:xfrm>
              <a:off x="12000" y="6049800"/>
              <a:ext cx="12348000" cy="0"/>
            </a:xfrm>
            <a:prstGeom prst="line">
              <a:avLst/>
            </a:prstGeom>
            <a:ln w="6350">
              <a:solidFill>
                <a:schemeClr val="bg1">
                  <a:lumMod val="75000"/>
                </a:schemeClr>
              </a:solidFill>
            </a:ln>
          </p:spPr>
          <p:style>
            <a:lnRef idx="1">
              <a:schemeClr val="dk1"/>
            </a:lnRef>
            <a:fillRef idx="0">
              <a:schemeClr val="dk1"/>
            </a:fillRef>
            <a:effectRef idx="0">
              <a:schemeClr val="dk1"/>
            </a:effectRef>
            <a:fontRef idx="minor">
              <a:schemeClr val="tx1"/>
            </a:fontRef>
          </p:style>
        </p:cxnSp>
        <p:cxnSp>
          <p:nvCxnSpPr>
            <p:cNvPr id="317" name="Straight Connector 316" hidden="1">
              <a:extLst>
                <a:ext uri="{FF2B5EF4-FFF2-40B4-BE49-F238E27FC236}">
                  <a16:creationId xmlns:a16="http://schemas.microsoft.com/office/drawing/2014/main" id="{6FA0C498-337E-4BE4-86D5-0B5AA7FDAFE2}"/>
                </a:ext>
              </a:extLst>
            </p:cNvPr>
            <p:cNvCxnSpPr>
              <a:cxnSpLocks/>
            </p:cNvCxnSpPr>
            <p:nvPr userDrawn="1"/>
          </p:nvCxnSpPr>
          <p:spPr>
            <a:xfrm>
              <a:off x="12000" y="6517800"/>
              <a:ext cx="12348000" cy="0"/>
            </a:xfrm>
            <a:prstGeom prst="line">
              <a:avLst/>
            </a:prstGeom>
            <a:ln w="6350">
              <a:solidFill>
                <a:schemeClr val="bg1">
                  <a:lumMod val="75000"/>
                </a:schemeClr>
              </a:solidFill>
            </a:ln>
          </p:spPr>
          <p:style>
            <a:lnRef idx="1">
              <a:schemeClr val="dk1"/>
            </a:lnRef>
            <a:fillRef idx="0">
              <a:schemeClr val="dk1"/>
            </a:fillRef>
            <a:effectRef idx="0">
              <a:schemeClr val="dk1"/>
            </a:effectRef>
            <a:fontRef idx="minor">
              <a:schemeClr val="tx1"/>
            </a:fontRef>
          </p:style>
        </p:cxnSp>
        <p:cxnSp>
          <p:nvCxnSpPr>
            <p:cNvPr id="318" name="Straight Connector 317" hidden="1">
              <a:extLst>
                <a:ext uri="{FF2B5EF4-FFF2-40B4-BE49-F238E27FC236}">
                  <a16:creationId xmlns:a16="http://schemas.microsoft.com/office/drawing/2014/main" id="{511FCAB4-B04C-4B4F-8C2C-3777519DA7F1}"/>
                </a:ext>
              </a:extLst>
            </p:cNvPr>
            <p:cNvCxnSpPr>
              <a:cxnSpLocks/>
            </p:cNvCxnSpPr>
            <p:nvPr userDrawn="1"/>
          </p:nvCxnSpPr>
          <p:spPr>
            <a:xfrm>
              <a:off x="6376800" y="-70200"/>
              <a:ext cx="0" cy="7056000"/>
            </a:xfrm>
            <a:prstGeom prst="line">
              <a:avLst/>
            </a:prstGeom>
            <a:ln w="6350">
              <a:solidFill>
                <a:schemeClr val="bg1">
                  <a:lumMod val="75000"/>
                </a:schemeClr>
              </a:solidFill>
            </a:ln>
          </p:spPr>
          <p:style>
            <a:lnRef idx="1">
              <a:schemeClr val="dk1"/>
            </a:lnRef>
            <a:fillRef idx="0">
              <a:schemeClr val="dk1"/>
            </a:fillRef>
            <a:effectRef idx="0">
              <a:schemeClr val="dk1"/>
            </a:effectRef>
            <a:fontRef idx="minor">
              <a:schemeClr val="tx1"/>
            </a:fontRef>
          </p:style>
        </p:cxnSp>
        <p:cxnSp>
          <p:nvCxnSpPr>
            <p:cNvPr id="319" name="Straight Connector 318" hidden="1">
              <a:extLst>
                <a:ext uri="{FF2B5EF4-FFF2-40B4-BE49-F238E27FC236}">
                  <a16:creationId xmlns:a16="http://schemas.microsoft.com/office/drawing/2014/main" id="{540E4E6F-888E-47F6-A35B-46E6BDB233DD}"/>
                </a:ext>
              </a:extLst>
            </p:cNvPr>
            <p:cNvCxnSpPr>
              <a:cxnSpLocks/>
            </p:cNvCxnSpPr>
            <p:nvPr userDrawn="1"/>
          </p:nvCxnSpPr>
          <p:spPr>
            <a:xfrm>
              <a:off x="6751200" y="-70200"/>
              <a:ext cx="0" cy="7056000"/>
            </a:xfrm>
            <a:prstGeom prst="line">
              <a:avLst/>
            </a:prstGeom>
            <a:ln w="6350">
              <a:solidFill>
                <a:schemeClr val="bg1">
                  <a:lumMod val="75000"/>
                </a:schemeClr>
              </a:solidFill>
            </a:ln>
          </p:spPr>
          <p:style>
            <a:lnRef idx="1">
              <a:schemeClr val="dk1"/>
            </a:lnRef>
            <a:fillRef idx="0">
              <a:schemeClr val="dk1"/>
            </a:fillRef>
            <a:effectRef idx="0">
              <a:schemeClr val="dk1"/>
            </a:effectRef>
            <a:fontRef idx="minor">
              <a:schemeClr val="tx1"/>
            </a:fontRef>
          </p:style>
        </p:cxnSp>
        <p:cxnSp>
          <p:nvCxnSpPr>
            <p:cNvPr id="320" name="Straight Connector 319" hidden="1">
              <a:extLst>
                <a:ext uri="{FF2B5EF4-FFF2-40B4-BE49-F238E27FC236}">
                  <a16:creationId xmlns:a16="http://schemas.microsoft.com/office/drawing/2014/main" id="{8D783BB6-4F64-4BA0-8CB5-576365009A50}"/>
                </a:ext>
              </a:extLst>
            </p:cNvPr>
            <p:cNvCxnSpPr>
              <a:cxnSpLocks/>
            </p:cNvCxnSpPr>
            <p:nvPr userDrawn="1"/>
          </p:nvCxnSpPr>
          <p:spPr>
            <a:xfrm>
              <a:off x="7125600" y="-70200"/>
              <a:ext cx="0" cy="7056000"/>
            </a:xfrm>
            <a:prstGeom prst="line">
              <a:avLst/>
            </a:prstGeom>
            <a:ln w="6350">
              <a:solidFill>
                <a:schemeClr val="bg1">
                  <a:lumMod val="75000"/>
                </a:schemeClr>
              </a:solidFill>
            </a:ln>
          </p:spPr>
          <p:style>
            <a:lnRef idx="1">
              <a:schemeClr val="dk1"/>
            </a:lnRef>
            <a:fillRef idx="0">
              <a:schemeClr val="dk1"/>
            </a:fillRef>
            <a:effectRef idx="0">
              <a:schemeClr val="dk1"/>
            </a:effectRef>
            <a:fontRef idx="minor">
              <a:schemeClr val="tx1"/>
            </a:fontRef>
          </p:style>
        </p:cxnSp>
        <p:cxnSp>
          <p:nvCxnSpPr>
            <p:cNvPr id="321" name="Straight Connector 320" hidden="1">
              <a:extLst>
                <a:ext uri="{FF2B5EF4-FFF2-40B4-BE49-F238E27FC236}">
                  <a16:creationId xmlns:a16="http://schemas.microsoft.com/office/drawing/2014/main" id="{2FB8091E-B86B-40C7-B438-5A8DAF3F3733}"/>
                </a:ext>
              </a:extLst>
            </p:cNvPr>
            <p:cNvCxnSpPr>
              <a:cxnSpLocks/>
            </p:cNvCxnSpPr>
            <p:nvPr userDrawn="1"/>
          </p:nvCxnSpPr>
          <p:spPr>
            <a:xfrm>
              <a:off x="7500000" y="-70200"/>
              <a:ext cx="0" cy="7056000"/>
            </a:xfrm>
            <a:prstGeom prst="line">
              <a:avLst/>
            </a:prstGeom>
            <a:ln w="6350">
              <a:solidFill>
                <a:schemeClr val="bg1">
                  <a:lumMod val="75000"/>
                </a:schemeClr>
              </a:solidFill>
            </a:ln>
          </p:spPr>
          <p:style>
            <a:lnRef idx="1">
              <a:schemeClr val="dk1"/>
            </a:lnRef>
            <a:fillRef idx="0">
              <a:schemeClr val="dk1"/>
            </a:fillRef>
            <a:effectRef idx="0">
              <a:schemeClr val="dk1"/>
            </a:effectRef>
            <a:fontRef idx="minor">
              <a:schemeClr val="tx1"/>
            </a:fontRef>
          </p:style>
        </p:cxnSp>
        <p:cxnSp>
          <p:nvCxnSpPr>
            <p:cNvPr id="322" name="Straight Connector 321" hidden="1">
              <a:extLst>
                <a:ext uri="{FF2B5EF4-FFF2-40B4-BE49-F238E27FC236}">
                  <a16:creationId xmlns:a16="http://schemas.microsoft.com/office/drawing/2014/main" id="{1C622E4C-DE1D-4D72-950C-F6F7F503C72D}"/>
                </a:ext>
              </a:extLst>
            </p:cNvPr>
            <p:cNvCxnSpPr>
              <a:cxnSpLocks/>
            </p:cNvCxnSpPr>
            <p:nvPr userDrawn="1"/>
          </p:nvCxnSpPr>
          <p:spPr>
            <a:xfrm>
              <a:off x="7874400" y="-70200"/>
              <a:ext cx="0" cy="7056000"/>
            </a:xfrm>
            <a:prstGeom prst="line">
              <a:avLst/>
            </a:prstGeom>
            <a:ln w="6350">
              <a:solidFill>
                <a:schemeClr val="bg1">
                  <a:lumMod val="75000"/>
                </a:schemeClr>
              </a:solidFill>
            </a:ln>
          </p:spPr>
          <p:style>
            <a:lnRef idx="1">
              <a:schemeClr val="dk1"/>
            </a:lnRef>
            <a:fillRef idx="0">
              <a:schemeClr val="dk1"/>
            </a:fillRef>
            <a:effectRef idx="0">
              <a:schemeClr val="dk1"/>
            </a:effectRef>
            <a:fontRef idx="minor">
              <a:schemeClr val="tx1"/>
            </a:fontRef>
          </p:style>
        </p:cxnSp>
        <p:cxnSp>
          <p:nvCxnSpPr>
            <p:cNvPr id="323" name="Straight Connector 322" hidden="1">
              <a:extLst>
                <a:ext uri="{FF2B5EF4-FFF2-40B4-BE49-F238E27FC236}">
                  <a16:creationId xmlns:a16="http://schemas.microsoft.com/office/drawing/2014/main" id="{E85C9C77-EDDE-4053-851F-97775DB15B30}"/>
                </a:ext>
              </a:extLst>
            </p:cNvPr>
            <p:cNvCxnSpPr>
              <a:cxnSpLocks/>
            </p:cNvCxnSpPr>
            <p:nvPr userDrawn="1"/>
          </p:nvCxnSpPr>
          <p:spPr>
            <a:xfrm>
              <a:off x="8248800" y="-70200"/>
              <a:ext cx="0" cy="7056000"/>
            </a:xfrm>
            <a:prstGeom prst="line">
              <a:avLst/>
            </a:prstGeom>
            <a:ln w="6350">
              <a:solidFill>
                <a:schemeClr val="bg1">
                  <a:lumMod val="75000"/>
                </a:schemeClr>
              </a:solidFill>
            </a:ln>
          </p:spPr>
          <p:style>
            <a:lnRef idx="1">
              <a:schemeClr val="dk1"/>
            </a:lnRef>
            <a:fillRef idx="0">
              <a:schemeClr val="dk1"/>
            </a:fillRef>
            <a:effectRef idx="0">
              <a:schemeClr val="dk1"/>
            </a:effectRef>
            <a:fontRef idx="minor">
              <a:schemeClr val="tx1"/>
            </a:fontRef>
          </p:style>
        </p:cxnSp>
        <p:cxnSp>
          <p:nvCxnSpPr>
            <p:cNvPr id="324" name="Straight Connector 323" hidden="1">
              <a:extLst>
                <a:ext uri="{FF2B5EF4-FFF2-40B4-BE49-F238E27FC236}">
                  <a16:creationId xmlns:a16="http://schemas.microsoft.com/office/drawing/2014/main" id="{EDE7F48D-D148-4BD3-9B5A-E9082189498D}"/>
                </a:ext>
              </a:extLst>
            </p:cNvPr>
            <p:cNvCxnSpPr>
              <a:cxnSpLocks/>
            </p:cNvCxnSpPr>
            <p:nvPr userDrawn="1"/>
          </p:nvCxnSpPr>
          <p:spPr>
            <a:xfrm>
              <a:off x="8623200" y="-70200"/>
              <a:ext cx="0" cy="7056000"/>
            </a:xfrm>
            <a:prstGeom prst="line">
              <a:avLst/>
            </a:prstGeom>
            <a:ln w="6350">
              <a:solidFill>
                <a:schemeClr val="bg1">
                  <a:lumMod val="75000"/>
                </a:schemeClr>
              </a:solidFill>
            </a:ln>
          </p:spPr>
          <p:style>
            <a:lnRef idx="1">
              <a:schemeClr val="dk1"/>
            </a:lnRef>
            <a:fillRef idx="0">
              <a:schemeClr val="dk1"/>
            </a:fillRef>
            <a:effectRef idx="0">
              <a:schemeClr val="dk1"/>
            </a:effectRef>
            <a:fontRef idx="minor">
              <a:schemeClr val="tx1"/>
            </a:fontRef>
          </p:style>
        </p:cxnSp>
        <p:cxnSp>
          <p:nvCxnSpPr>
            <p:cNvPr id="325" name="Straight Connector 324" hidden="1">
              <a:extLst>
                <a:ext uri="{FF2B5EF4-FFF2-40B4-BE49-F238E27FC236}">
                  <a16:creationId xmlns:a16="http://schemas.microsoft.com/office/drawing/2014/main" id="{8119006E-21FF-40D5-AD9A-E735C49E71D9}"/>
                </a:ext>
              </a:extLst>
            </p:cNvPr>
            <p:cNvCxnSpPr>
              <a:cxnSpLocks/>
            </p:cNvCxnSpPr>
            <p:nvPr userDrawn="1"/>
          </p:nvCxnSpPr>
          <p:spPr>
            <a:xfrm>
              <a:off x="8997600" y="-70200"/>
              <a:ext cx="0" cy="7056000"/>
            </a:xfrm>
            <a:prstGeom prst="line">
              <a:avLst/>
            </a:prstGeom>
            <a:ln w="6350">
              <a:solidFill>
                <a:schemeClr val="bg1">
                  <a:lumMod val="75000"/>
                </a:schemeClr>
              </a:solidFill>
            </a:ln>
          </p:spPr>
          <p:style>
            <a:lnRef idx="1">
              <a:schemeClr val="dk1"/>
            </a:lnRef>
            <a:fillRef idx="0">
              <a:schemeClr val="dk1"/>
            </a:fillRef>
            <a:effectRef idx="0">
              <a:schemeClr val="dk1"/>
            </a:effectRef>
            <a:fontRef idx="minor">
              <a:schemeClr val="tx1"/>
            </a:fontRef>
          </p:style>
        </p:cxnSp>
        <p:cxnSp>
          <p:nvCxnSpPr>
            <p:cNvPr id="326" name="Straight Connector 325" hidden="1">
              <a:extLst>
                <a:ext uri="{FF2B5EF4-FFF2-40B4-BE49-F238E27FC236}">
                  <a16:creationId xmlns:a16="http://schemas.microsoft.com/office/drawing/2014/main" id="{FF71DEC0-BA85-47AC-9B05-C43CBFEA95ED}"/>
                </a:ext>
              </a:extLst>
            </p:cNvPr>
            <p:cNvCxnSpPr>
              <a:cxnSpLocks/>
            </p:cNvCxnSpPr>
            <p:nvPr userDrawn="1"/>
          </p:nvCxnSpPr>
          <p:spPr>
            <a:xfrm>
              <a:off x="9372000" y="-70200"/>
              <a:ext cx="0" cy="7056000"/>
            </a:xfrm>
            <a:prstGeom prst="line">
              <a:avLst/>
            </a:prstGeom>
            <a:ln w="6350">
              <a:solidFill>
                <a:schemeClr val="bg1">
                  <a:lumMod val="75000"/>
                </a:schemeClr>
              </a:solidFill>
            </a:ln>
          </p:spPr>
          <p:style>
            <a:lnRef idx="1">
              <a:schemeClr val="dk1"/>
            </a:lnRef>
            <a:fillRef idx="0">
              <a:schemeClr val="dk1"/>
            </a:fillRef>
            <a:effectRef idx="0">
              <a:schemeClr val="dk1"/>
            </a:effectRef>
            <a:fontRef idx="minor">
              <a:schemeClr val="tx1"/>
            </a:fontRef>
          </p:style>
        </p:cxnSp>
        <p:cxnSp>
          <p:nvCxnSpPr>
            <p:cNvPr id="327" name="Straight Connector 326" hidden="1">
              <a:extLst>
                <a:ext uri="{FF2B5EF4-FFF2-40B4-BE49-F238E27FC236}">
                  <a16:creationId xmlns:a16="http://schemas.microsoft.com/office/drawing/2014/main" id="{4995F406-2D81-4563-A04C-156ED7428290}"/>
                </a:ext>
              </a:extLst>
            </p:cNvPr>
            <p:cNvCxnSpPr>
              <a:cxnSpLocks/>
            </p:cNvCxnSpPr>
            <p:nvPr userDrawn="1"/>
          </p:nvCxnSpPr>
          <p:spPr>
            <a:xfrm>
              <a:off x="9746400" y="-70200"/>
              <a:ext cx="0" cy="7056000"/>
            </a:xfrm>
            <a:prstGeom prst="line">
              <a:avLst/>
            </a:prstGeom>
            <a:ln w="6350">
              <a:solidFill>
                <a:schemeClr val="bg1">
                  <a:lumMod val="75000"/>
                </a:schemeClr>
              </a:solidFill>
            </a:ln>
          </p:spPr>
          <p:style>
            <a:lnRef idx="1">
              <a:schemeClr val="dk1"/>
            </a:lnRef>
            <a:fillRef idx="0">
              <a:schemeClr val="dk1"/>
            </a:fillRef>
            <a:effectRef idx="0">
              <a:schemeClr val="dk1"/>
            </a:effectRef>
            <a:fontRef idx="minor">
              <a:schemeClr val="tx1"/>
            </a:fontRef>
          </p:style>
        </p:cxnSp>
        <p:cxnSp>
          <p:nvCxnSpPr>
            <p:cNvPr id="328" name="Straight Connector 327" hidden="1">
              <a:extLst>
                <a:ext uri="{FF2B5EF4-FFF2-40B4-BE49-F238E27FC236}">
                  <a16:creationId xmlns:a16="http://schemas.microsoft.com/office/drawing/2014/main" id="{71FB6C91-9BEA-4E57-B92F-4BE3DAC3BD67}"/>
                </a:ext>
              </a:extLst>
            </p:cNvPr>
            <p:cNvCxnSpPr>
              <a:cxnSpLocks/>
            </p:cNvCxnSpPr>
            <p:nvPr userDrawn="1"/>
          </p:nvCxnSpPr>
          <p:spPr>
            <a:xfrm>
              <a:off x="10120800" y="-70200"/>
              <a:ext cx="0" cy="7056000"/>
            </a:xfrm>
            <a:prstGeom prst="line">
              <a:avLst/>
            </a:prstGeom>
            <a:ln w="6350">
              <a:solidFill>
                <a:schemeClr val="bg1">
                  <a:lumMod val="75000"/>
                </a:schemeClr>
              </a:solidFill>
            </a:ln>
          </p:spPr>
          <p:style>
            <a:lnRef idx="1">
              <a:schemeClr val="dk1"/>
            </a:lnRef>
            <a:fillRef idx="0">
              <a:schemeClr val="dk1"/>
            </a:fillRef>
            <a:effectRef idx="0">
              <a:schemeClr val="dk1"/>
            </a:effectRef>
            <a:fontRef idx="minor">
              <a:schemeClr val="tx1"/>
            </a:fontRef>
          </p:style>
        </p:cxnSp>
        <p:cxnSp>
          <p:nvCxnSpPr>
            <p:cNvPr id="329" name="Straight Connector 328" hidden="1">
              <a:extLst>
                <a:ext uri="{FF2B5EF4-FFF2-40B4-BE49-F238E27FC236}">
                  <a16:creationId xmlns:a16="http://schemas.microsoft.com/office/drawing/2014/main" id="{AAF24AF1-EEAD-4D90-965C-9AE126504AD2}"/>
                </a:ext>
              </a:extLst>
            </p:cNvPr>
            <p:cNvCxnSpPr>
              <a:cxnSpLocks/>
            </p:cNvCxnSpPr>
            <p:nvPr userDrawn="1"/>
          </p:nvCxnSpPr>
          <p:spPr>
            <a:xfrm>
              <a:off x="10495200" y="-70200"/>
              <a:ext cx="0" cy="7056000"/>
            </a:xfrm>
            <a:prstGeom prst="line">
              <a:avLst/>
            </a:prstGeom>
            <a:ln w="6350">
              <a:solidFill>
                <a:schemeClr val="bg1">
                  <a:lumMod val="75000"/>
                </a:schemeClr>
              </a:solidFill>
            </a:ln>
          </p:spPr>
          <p:style>
            <a:lnRef idx="1">
              <a:schemeClr val="dk1"/>
            </a:lnRef>
            <a:fillRef idx="0">
              <a:schemeClr val="dk1"/>
            </a:fillRef>
            <a:effectRef idx="0">
              <a:schemeClr val="dk1"/>
            </a:effectRef>
            <a:fontRef idx="minor">
              <a:schemeClr val="tx1"/>
            </a:fontRef>
          </p:style>
        </p:cxnSp>
        <p:cxnSp>
          <p:nvCxnSpPr>
            <p:cNvPr id="330" name="Straight Connector 329" hidden="1">
              <a:extLst>
                <a:ext uri="{FF2B5EF4-FFF2-40B4-BE49-F238E27FC236}">
                  <a16:creationId xmlns:a16="http://schemas.microsoft.com/office/drawing/2014/main" id="{2BE91DA1-C8BE-44DC-8452-324FE5B38709}"/>
                </a:ext>
              </a:extLst>
            </p:cNvPr>
            <p:cNvCxnSpPr>
              <a:cxnSpLocks/>
            </p:cNvCxnSpPr>
            <p:nvPr userDrawn="1"/>
          </p:nvCxnSpPr>
          <p:spPr>
            <a:xfrm>
              <a:off x="10869600" y="-70200"/>
              <a:ext cx="0" cy="7056000"/>
            </a:xfrm>
            <a:prstGeom prst="line">
              <a:avLst/>
            </a:prstGeom>
            <a:ln w="6350">
              <a:solidFill>
                <a:schemeClr val="bg1">
                  <a:lumMod val="75000"/>
                </a:schemeClr>
              </a:solidFill>
            </a:ln>
          </p:spPr>
          <p:style>
            <a:lnRef idx="1">
              <a:schemeClr val="dk1"/>
            </a:lnRef>
            <a:fillRef idx="0">
              <a:schemeClr val="dk1"/>
            </a:fillRef>
            <a:effectRef idx="0">
              <a:schemeClr val="dk1"/>
            </a:effectRef>
            <a:fontRef idx="minor">
              <a:schemeClr val="tx1"/>
            </a:fontRef>
          </p:style>
        </p:cxnSp>
        <p:cxnSp>
          <p:nvCxnSpPr>
            <p:cNvPr id="331" name="Straight Connector 330" hidden="1">
              <a:extLst>
                <a:ext uri="{FF2B5EF4-FFF2-40B4-BE49-F238E27FC236}">
                  <a16:creationId xmlns:a16="http://schemas.microsoft.com/office/drawing/2014/main" id="{B57928EE-5A2E-47A4-86C8-8E08B795D6E7}"/>
                </a:ext>
              </a:extLst>
            </p:cNvPr>
            <p:cNvCxnSpPr>
              <a:cxnSpLocks/>
            </p:cNvCxnSpPr>
            <p:nvPr userDrawn="1"/>
          </p:nvCxnSpPr>
          <p:spPr>
            <a:xfrm>
              <a:off x="11244000" y="-70200"/>
              <a:ext cx="0" cy="7056000"/>
            </a:xfrm>
            <a:prstGeom prst="line">
              <a:avLst/>
            </a:prstGeom>
            <a:ln w="6350">
              <a:solidFill>
                <a:schemeClr val="bg1">
                  <a:lumMod val="75000"/>
                </a:schemeClr>
              </a:solidFill>
            </a:ln>
          </p:spPr>
          <p:style>
            <a:lnRef idx="1">
              <a:schemeClr val="dk1"/>
            </a:lnRef>
            <a:fillRef idx="0">
              <a:schemeClr val="dk1"/>
            </a:fillRef>
            <a:effectRef idx="0">
              <a:schemeClr val="dk1"/>
            </a:effectRef>
            <a:fontRef idx="minor">
              <a:schemeClr val="tx1"/>
            </a:fontRef>
          </p:style>
        </p:cxnSp>
        <p:cxnSp>
          <p:nvCxnSpPr>
            <p:cNvPr id="332" name="Straight Connector 331" hidden="1">
              <a:extLst>
                <a:ext uri="{FF2B5EF4-FFF2-40B4-BE49-F238E27FC236}">
                  <a16:creationId xmlns:a16="http://schemas.microsoft.com/office/drawing/2014/main" id="{90817F6C-93C7-4A2F-844D-EEC0864B493F}"/>
                </a:ext>
              </a:extLst>
            </p:cNvPr>
            <p:cNvCxnSpPr>
              <a:cxnSpLocks/>
            </p:cNvCxnSpPr>
            <p:nvPr userDrawn="1"/>
          </p:nvCxnSpPr>
          <p:spPr>
            <a:xfrm>
              <a:off x="11618400" y="-70200"/>
              <a:ext cx="0" cy="7056000"/>
            </a:xfrm>
            <a:prstGeom prst="line">
              <a:avLst/>
            </a:prstGeom>
            <a:ln w="6350">
              <a:solidFill>
                <a:schemeClr val="bg1">
                  <a:lumMod val="75000"/>
                </a:schemeClr>
              </a:solidFill>
            </a:ln>
          </p:spPr>
          <p:style>
            <a:lnRef idx="1">
              <a:schemeClr val="dk1"/>
            </a:lnRef>
            <a:fillRef idx="0">
              <a:schemeClr val="dk1"/>
            </a:fillRef>
            <a:effectRef idx="0">
              <a:schemeClr val="dk1"/>
            </a:effectRef>
            <a:fontRef idx="minor">
              <a:schemeClr val="tx1"/>
            </a:fontRef>
          </p:style>
        </p:cxnSp>
        <p:cxnSp>
          <p:nvCxnSpPr>
            <p:cNvPr id="333" name="Straight Connector 332" hidden="1">
              <a:extLst>
                <a:ext uri="{FF2B5EF4-FFF2-40B4-BE49-F238E27FC236}">
                  <a16:creationId xmlns:a16="http://schemas.microsoft.com/office/drawing/2014/main" id="{A824F516-3C62-4A83-8A2F-C597C145853A}"/>
                </a:ext>
              </a:extLst>
            </p:cNvPr>
            <p:cNvCxnSpPr>
              <a:cxnSpLocks/>
            </p:cNvCxnSpPr>
            <p:nvPr userDrawn="1"/>
          </p:nvCxnSpPr>
          <p:spPr>
            <a:xfrm>
              <a:off x="11992800" y="-70200"/>
              <a:ext cx="0" cy="7056000"/>
            </a:xfrm>
            <a:prstGeom prst="line">
              <a:avLst/>
            </a:prstGeom>
            <a:ln w="6350">
              <a:solidFill>
                <a:schemeClr val="bg1">
                  <a:lumMod val="75000"/>
                </a:schemeClr>
              </a:solidFill>
            </a:ln>
          </p:spPr>
          <p:style>
            <a:lnRef idx="1">
              <a:schemeClr val="dk1"/>
            </a:lnRef>
            <a:fillRef idx="0">
              <a:schemeClr val="dk1"/>
            </a:fillRef>
            <a:effectRef idx="0">
              <a:schemeClr val="dk1"/>
            </a:effectRef>
            <a:fontRef idx="minor">
              <a:schemeClr val="tx1"/>
            </a:fontRef>
          </p:style>
        </p:cxnSp>
        <p:cxnSp>
          <p:nvCxnSpPr>
            <p:cNvPr id="334" name="Straight Connector 333" hidden="1">
              <a:extLst>
                <a:ext uri="{FF2B5EF4-FFF2-40B4-BE49-F238E27FC236}">
                  <a16:creationId xmlns:a16="http://schemas.microsoft.com/office/drawing/2014/main" id="{575C7B0F-53E6-404C-A096-E20F0508EBE4}"/>
                </a:ext>
              </a:extLst>
            </p:cNvPr>
            <p:cNvCxnSpPr>
              <a:cxnSpLocks/>
            </p:cNvCxnSpPr>
            <p:nvPr userDrawn="1"/>
          </p:nvCxnSpPr>
          <p:spPr>
            <a:xfrm>
              <a:off x="5628000" y="-70200"/>
              <a:ext cx="0" cy="7056000"/>
            </a:xfrm>
            <a:prstGeom prst="line">
              <a:avLst/>
            </a:prstGeom>
            <a:ln w="6350">
              <a:solidFill>
                <a:schemeClr val="bg1">
                  <a:lumMod val="75000"/>
                </a:schemeClr>
              </a:solidFill>
            </a:ln>
          </p:spPr>
          <p:style>
            <a:lnRef idx="1">
              <a:schemeClr val="dk1"/>
            </a:lnRef>
            <a:fillRef idx="0">
              <a:schemeClr val="dk1"/>
            </a:fillRef>
            <a:effectRef idx="0">
              <a:schemeClr val="dk1"/>
            </a:effectRef>
            <a:fontRef idx="minor">
              <a:schemeClr val="tx1"/>
            </a:fontRef>
          </p:style>
        </p:cxnSp>
        <p:cxnSp>
          <p:nvCxnSpPr>
            <p:cNvPr id="335" name="Straight Connector 334" hidden="1">
              <a:extLst>
                <a:ext uri="{FF2B5EF4-FFF2-40B4-BE49-F238E27FC236}">
                  <a16:creationId xmlns:a16="http://schemas.microsoft.com/office/drawing/2014/main" id="{EEBDA4A6-D35F-4D08-87C9-B93A6EAF4037}"/>
                </a:ext>
              </a:extLst>
            </p:cNvPr>
            <p:cNvCxnSpPr>
              <a:cxnSpLocks/>
            </p:cNvCxnSpPr>
            <p:nvPr userDrawn="1"/>
          </p:nvCxnSpPr>
          <p:spPr>
            <a:xfrm>
              <a:off x="5253600" y="-70200"/>
              <a:ext cx="0" cy="7056000"/>
            </a:xfrm>
            <a:prstGeom prst="line">
              <a:avLst/>
            </a:prstGeom>
            <a:ln w="6350">
              <a:solidFill>
                <a:schemeClr val="bg1">
                  <a:lumMod val="75000"/>
                </a:schemeClr>
              </a:solidFill>
            </a:ln>
          </p:spPr>
          <p:style>
            <a:lnRef idx="1">
              <a:schemeClr val="dk1"/>
            </a:lnRef>
            <a:fillRef idx="0">
              <a:schemeClr val="dk1"/>
            </a:fillRef>
            <a:effectRef idx="0">
              <a:schemeClr val="dk1"/>
            </a:effectRef>
            <a:fontRef idx="minor">
              <a:schemeClr val="tx1"/>
            </a:fontRef>
          </p:style>
        </p:cxnSp>
        <p:cxnSp>
          <p:nvCxnSpPr>
            <p:cNvPr id="336" name="Straight Connector 335" hidden="1">
              <a:extLst>
                <a:ext uri="{FF2B5EF4-FFF2-40B4-BE49-F238E27FC236}">
                  <a16:creationId xmlns:a16="http://schemas.microsoft.com/office/drawing/2014/main" id="{627F72B9-76BF-4391-9BC9-E3B85369D8F7}"/>
                </a:ext>
              </a:extLst>
            </p:cNvPr>
            <p:cNvCxnSpPr>
              <a:cxnSpLocks/>
            </p:cNvCxnSpPr>
            <p:nvPr userDrawn="1"/>
          </p:nvCxnSpPr>
          <p:spPr>
            <a:xfrm>
              <a:off x="4879200" y="-70200"/>
              <a:ext cx="0" cy="7056000"/>
            </a:xfrm>
            <a:prstGeom prst="line">
              <a:avLst/>
            </a:prstGeom>
            <a:ln w="6350">
              <a:solidFill>
                <a:schemeClr val="bg1">
                  <a:lumMod val="75000"/>
                </a:schemeClr>
              </a:solidFill>
            </a:ln>
          </p:spPr>
          <p:style>
            <a:lnRef idx="1">
              <a:schemeClr val="dk1"/>
            </a:lnRef>
            <a:fillRef idx="0">
              <a:schemeClr val="dk1"/>
            </a:fillRef>
            <a:effectRef idx="0">
              <a:schemeClr val="dk1"/>
            </a:effectRef>
            <a:fontRef idx="minor">
              <a:schemeClr val="tx1"/>
            </a:fontRef>
          </p:style>
        </p:cxnSp>
        <p:cxnSp>
          <p:nvCxnSpPr>
            <p:cNvPr id="337" name="Straight Connector 336" hidden="1">
              <a:extLst>
                <a:ext uri="{FF2B5EF4-FFF2-40B4-BE49-F238E27FC236}">
                  <a16:creationId xmlns:a16="http://schemas.microsoft.com/office/drawing/2014/main" id="{F31F1370-C081-4B29-83D7-DB2A4E73AC10}"/>
                </a:ext>
              </a:extLst>
            </p:cNvPr>
            <p:cNvCxnSpPr>
              <a:cxnSpLocks/>
            </p:cNvCxnSpPr>
            <p:nvPr userDrawn="1"/>
          </p:nvCxnSpPr>
          <p:spPr>
            <a:xfrm>
              <a:off x="4504800" y="-70200"/>
              <a:ext cx="0" cy="7056000"/>
            </a:xfrm>
            <a:prstGeom prst="line">
              <a:avLst/>
            </a:prstGeom>
            <a:ln w="6350">
              <a:solidFill>
                <a:schemeClr val="bg1">
                  <a:lumMod val="75000"/>
                </a:schemeClr>
              </a:solidFill>
            </a:ln>
          </p:spPr>
          <p:style>
            <a:lnRef idx="1">
              <a:schemeClr val="dk1"/>
            </a:lnRef>
            <a:fillRef idx="0">
              <a:schemeClr val="dk1"/>
            </a:fillRef>
            <a:effectRef idx="0">
              <a:schemeClr val="dk1"/>
            </a:effectRef>
            <a:fontRef idx="minor">
              <a:schemeClr val="tx1"/>
            </a:fontRef>
          </p:style>
        </p:cxnSp>
        <p:cxnSp>
          <p:nvCxnSpPr>
            <p:cNvPr id="338" name="Straight Connector 337" hidden="1">
              <a:extLst>
                <a:ext uri="{FF2B5EF4-FFF2-40B4-BE49-F238E27FC236}">
                  <a16:creationId xmlns:a16="http://schemas.microsoft.com/office/drawing/2014/main" id="{DB23C504-C3EB-442F-81C4-06CEFB43D034}"/>
                </a:ext>
              </a:extLst>
            </p:cNvPr>
            <p:cNvCxnSpPr>
              <a:cxnSpLocks/>
            </p:cNvCxnSpPr>
            <p:nvPr userDrawn="1"/>
          </p:nvCxnSpPr>
          <p:spPr>
            <a:xfrm>
              <a:off x="4130400" y="-70200"/>
              <a:ext cx="0" cy="7056000"/>
            </a:xfrm>
            <a:prstGeom prst="line">
              <a:avLst/>
            </a:prstGeom>
            <a:ln w="6350">
              <a:solidFill>
                <a:schemeClr val="bg1">
                  <a:lumMod val="75000"/>
                </a:schemeClr>
              </a:solidFill>
            </a:ln>
          </p:spPr>
          <p:style>
            <a:lnRef idx="1">
              <a:schemeClr val="dk1"/>
            </a:lnRef>
            <a:fillRef idx="0">
              <a:schemeClr val="dk1"/>
            </a:fillRef>
            <a:effectRef idx="0">
              <a:schemeClr val="dk1"/>
            </a:effectRef>
            <a:fontRef idx="minor">
              <a:schemeClr val="tx1"/>
            </a:fontRef>
          </p:style>
        </p:cxnSp>
        <p:cxnSp>
          <p:nvCxnSpPr>
            <p:cNvPr id="339" name="Straight Connector 338" hidden="1">
              <a:extLst>
                <a:ext uri="{FF2B5EF4-FFF2-40B4-BE49-F238E27FC236}">
                  <a16:creationId xmlns:a16="http://schemas.microsoft.com/office/drawing/2014/main" id="{8F2E88F4-224A-4DF8-A1AD-E99EE2D28BEB}"/>
                </a:ext>
              </a:extLst>
            </p:cNvPr>
            <p:cNvCxnSpPr>
              <a:cxnSpLocks/>
            </p:cNvCxnSpPr>
            <p:nvPr userDrawn="1"/>
          </p:nvCxnSpPr>
          <p:spPr>
            <a:xfrm>
              <a:off x="3756000" y="-70200"/>
              <a:ext cx="0" cy="7056000"/>
            </a:xfrm>
            <a:prstGeom prst="line">
              <a:avLst/>
            </a:prstGeom>
            <a:ln w="6350">
              <a:solidFill>
                <a:schemeClr val="bg1">
                  <a:lumMod val="75000"/>
                </a:schemeClr>
              </a:solidFill>
            </a:ln>
          </p:spPr>
          <p:style>
            <a:lnRef idx="1">
              <a:schemeClr val="dk1"/>
            </a:lnRef>
            <a:fillRef idx="0">
              <a:schemeClr val="dk1"/>
            </a:fillRef>
            <a:effectRef idx="0">
              <a:schemeClr val="dk1"/>
            </a:effectRef>
            <a:fontRef idx="minor">
              <a:schemeClr val="tx1"/>
            </a:fontRef>
          </p:style>
        </p:cxnSp>
        <p:cxnSp>
          <p:nvCxnSpPr>
            <p:cNvPr id="340" name="Straight Connector 339" hidden="1">
              <a:extLst>
                <a:ext uri="{FF2B5EF4-FFF2-40B4-BE49-F238E27FC236}">
                  <a16:creationId xmlns:a16="http://schemas.microsoft.com/office/drawing/2014/main" id="{C5EAE255-8630-4283-BDD8-6EE7C540D95D}"/>
                </a:ext>
              </a:extLst>
            </p:cNvPr>
            <p:cNvCxnSpPr>
              <a:cxnSpLocks/>
            </p:cNvCxnSpPr>
            <p:nvPr userDrawn="1"/>
          </p:nvCxnSpPr>
          <p:spPr>
            <a:xfrm>
              <a:off x="3381600" y="-70200"/>
              <a:ext cx="0" cy="7056000"/>
            </a:xfrm>
            <a:prstGeom prst="line">
              <a:avLst/>
            </a:prstGeom>
            <a:ln w="6350">
              <a:solidFill>
                <a:schemeClr val="bg1">
                  <a:lumMod val="75000"/>
                </a:schemeClr>
              </a:solidFill>
            </a:ln>
          </p:spPr>
          <p:style>
            <a:lnRef idx="1">
              <a:schemeClr val="dk1"/>
            </a:lnRef>
            <a:fillRef idx="0">
              <a:schemeClr val="dk1"/>
            </a:fillRef>
            <a:effectRef idx="0">
              <a:schemeClr val="dk1"/>
            </a:effectRef>
            <a:fontRef idx="minor">
              <a:schemeClr val="tx1"/>
            </a:fontRef>
          </p:style>
        </p:cxnSp>
        <p:cxnSp>
          <p:nvCxnSpPr>
            <p:cNvPr id="341" name="Straight Connector 340" hidden="1">
              <a:extLst>
                <a:ext uri="{FF2B5EF4-FFF2-40B4-BE49-F238E27FC236}">
                  <a16:creationId xmlns:a16="http://schemas.microsoft.com/office/drawing/2014/main" id="{A561162D-47AF-4E01-B81F-CD78A03E1BD9}"/>
                </a:ext>
              </a:extLst>
            </p:cNvPr>
            <p:cNvCxnSpPr>
              <a:cxnSpLocks/>
            </p:cNvCxnSpPr>
            <p:nvPr userDrawn="1"/>
          </p:nvCxnSpPr>
          <p:spPr>
            <a:xfrm>
              <a:off x="3007200" y="-70200"/>
              <a:ext cx="0" cy="7056000"/>
            </a:xfrm>
            <a:prstGeom prst="line">
              <a:avLst/>
            </a:prstGeom>
            <a:ln w="6350">
              <a:solidFill>
                <a:schemeClr val="bg1">
                  <a:lumMod val="75000"/>
                </a:schemeClr>
              </a:solidFill>
            </a:ln>
          </p:spPr>
          <p:style>
            <a:lnRef idx="1">
              <a:schemeClr val="dk1"/>
            </a:lnRef>
            <a:fillRef idx="0">
              <a:schemeClr val="dk1"/>
            </a:fillRef>
            <a:effectRef idx="0">
              <a:schemeClr val="dk1"/>
            </a:effectRef>
            <a:fontRef idx="minor">
              <a:schemeClr val="tx1"/>
            </a:fontRef>
          </p:style>
        </p:cxnSp>
        <p:cxnSp>
          <p:nvCxnSpPr>
            <p:cNvPr id="342" name="Straight Connector 341" hidden="1">
              <a:extLst>
                <a:ext uri="{FF2B5EF4-FFF2-40B4-BE49-F238E27FC236}">
                  <a16:creationId xmlns:a16="http://schemas.microsoft.com/office/drawing/2014/main" id="{2C20074D-4C49-46CB-9931-819778D38C59}"/>
                </a:ext>
              </a:extLst>
            </p:cNvPr>
            <p:cNvCxnSpPr>
              <a:cxnSpLocks/>
            </p:cNvCxnSpPr>
            <p:nvPr userDrawn="1"/>
          </p:nvCxnSpPr>
          <p:spPr>
            <a:xfrm>
              <a:off x="2632800" y="-70200"/>
              <a:ext cx="0" cy="7056000"/>
            </a:xfrm>
            <a:prstGeom prst="line">
              <a:avLst/>
            </a:prstGeom>
            <a:ln w="6350">
              <a:solidFill>
                <a:schemeClr val="bg1">
                  <a:lumMod val="75000"/>
                </a:schemeClr>
              </a:solidFill>
            </a:ln>
          </p:spPr>
          <p:style>
            <a:lnRef idx="1">
              <a:schemeClr val="dk1"/>
            </a:lnRef>
            <a:fillRef idx="0">
              <a:schemeClr val="dk1"/>
            </a:fillRef>
            <a:effectRef idx="0">
              <a:schemeClr val="dk1"/>
            </a:effectRef>
            <a:fontRef idx="minor">
              <a:schemeClr val="tx1"/>
            </a:fontRef>
          </p:style>
        </p:cxnSp>
        <p:cxnSp>
          <p:nvCxnSpPr>
            <p:cNvPr id="343" name="Straight Connector 342" hidden="1">
              <a:extLst>
                <a:ext uri="{FF2B5EF4-FFF2-40B4-BE49-F238E27FC236}">
                  <a16:creationId xmlns:a16="http://schemas.microsoft.com/office/drawing/2014/main" id="{062FA2EE-A4D8-4A37-BB39-9A8A23ABE25F}"/>
                </a:ext>
              </a:extLst>
            </p:cNvPr>
            <p:cNvCxnSpPr>
              <a:cxnSpLocks/>
            </p:cNvCxnSpPr>
            <p:nvPr userDrawn="1"/>
          </p:nvCxnSpPr>
          <p:spPr>
            <a:xfrm>
              <a:off x="2258400" y="-70200"/>
              <a:ext cx="0" cy="7056000"/>
            </a:xfrm>
            <a:prstGeom prst="line">
              <a:avLst/>
            </a:prstGeom>
            <a:ln w="6350">
              <a:solidFill>
                <a:schemeClr val="bg1">
                  <a:lumMod val="75000"/>
                </a:schemeClr>
              </a:solidFill>
            </a:ln>
          </p:spPr>
          <p:style>
            <a:lnRef idx="1">
              <a:schemeClr val="dk1"/>
            </a:lnRef>
            <a:fillRef idx="0">
              <a:schemeClr val="dk1"/>
            </a:fillRef>
            <a:effectRef idx="0">
              <a:schemeClr val="dk1"/>
            </a:effectRef>
            <a:fontRef idx="minor">
              <a:schemeClr val="tx1"/>
            </a:fontRef>
          </p:style>
        </p:cxnSp>
        <p:cxnSp>
          <p:nvCxnSpPr>
            <p:cNvPr id="344" name="Straight Connector 343" hidden="1">
              <a:extLst>
                <a:ext uri="{FF2B5EF4-FFF2-40B4-BE49-F238E27FC236}">
                  <a16:creationId xmlns:a16="http://schemas.microsoft.com/office/drawing/2014/main" id="{6C661B57-DBAB-41A7-B2AC-C814132D30EA}"/>
                </a:ext>
              </a:extLst>
            </p:cNvPr>
            <p:cNvCxnSpPr>
              <a:cxnSpLocks/>
            </p:cNvCxnSpPr>
            <p:nvPr userDrawn="1"/>
          </p:nvCxnSpPr>
          <p:spPr>
            <a:xfrm>
              <a:off x="1884000" y="-70200"/>
              <a:ext cx="0" cy="7056000"/>
            </a:xfrm>
            <a:prstGeom prst="line">
              <a:avLst/>
            </a:prstGeom>
            <a:ln w="6350">
              <a:solidFill>
                <a:schemeClr val="bg1">
                  <a:lumMod val="75000"/>
                </a:schemeClr>
              </a:solidFill>
            </a:ln>
          </p:spPr>
          <p:style>
            <a:lnRef idx="1">
              <a:schemeClr val="dk1"/>
            </a:lnRef>
            <a:fillRef idx="0">
              <a:schemeClr val="dk1"/>
            </a:fillRef>
            <a:effectRef idx="0">
              <a:schemeClr val="dk1"/>
            </a:effectRef>
            <a:fontRef idx="minor">
              <a:schemeClr val="tx1"/>
            </a:fontRef>
          </p:style>
        </p:cxnSp>
        <p:cxnSp>
          <p:nvCxnSpPr>
            <p:cNvPr id="345" name="Straight Connector 344" hidden="1">
              <a:extLst>
                <a:ext uri="{FF2B5EF4-FFF2-40B4-BE49-F238E27FC236}">
                  <a16:creationId xmlns:a16="http://schemas.microsoft.com/office/drawing/2014/main" id="{209F4A46-4D75-4F8F-88B9-BE8F6A463CE4}"/>
                </a:ext>
              </a:extLst>
            </p:cNvPr>
            <p:cNvCxnSpPr>
              <a:cxnSpLocks/>
            </p:cNvCxnSpPr>
            <p:nvPr userDrawn="1"/>
          </p:nvCxnSpPr>
          <p:spPr>
            <a:xfrm>
              <a:off x="1509600" y="-70200"/>
              <a:ext cx="0" cy="7056000"/>
            </a:xfrm>
            <a:prstGeom prst="line">
              <a:avLst/>
            </a:prstGeom>
            <a:ln w="6350">
              <a:solidFill>
                <a:schemeClr val="bg1">
                  <a:lumMod val="75000"/>
                </a:schemeClr>
              </a:solidFill>
            </a:ln>
          </p:spPr>
          <p:style>
            <a:lnRef idx="1">
              <a:schemeClr val="dk1"/>
            </a:lnRef>
            <a:fillRef idx="0">
              <a:schemeClr val="dk1"/>
            </a:fillRef>
            <a:effectRef idx="0">
              <a:schemeClr val="dk1"/>
            </a:effectRef>
            <a:fontRef idx="minor">
              <a:schemeClr val="tx1"/>
            </a:fontRef>
          </p:style>
        </p:cxnSp>
        <p:cxnSp>
          <p:nvCxnSpPr>
            <p:cNvPr id="346" name="Straight Connector 345" hidden="1">
              <a:extLst>
                <a:ext uri="{FF2B5EF4-FFF2-40B4-BE49-F238E27FC236}">
                  <a16:creationId xmlns:a16="http://schemas.microsoft.com/office/drawing/2014/main" id="{01FB4020-8697-49A5-812E-93760AA24DBE}"/>
                </a:ext>
              </a:extLst>
            </p:cNvPr>
            <p:cNvCxnSpPr>
              <a:cxnSpLocks/>
            </p:cNvCxnSpPr>
            <p:nvPr userDrawn="1"/>
          </p:nvCxnSpPr>
          <p:spPr>
            <a:xfrm>
              <a:off x="1135200" y="-70200"/>
              <a:ext cx="0" cy="7056000"/>
            </a:xfrm>
            <a:prstGeom prst="line">
              <a:avLst/>
            </a:prstGeom>
            <a:ln w="6350">
              <a:solidFill>
                <a:schemeClr val="bg1">
                  <a:lumMod val="75000"/>
                </a:schemeClr>
              </a:solidFill>
            </a:ln>
          </p:spPr>
          <p:style>
            <a:lnRef idx="1">
              <a:schemeClr val="dk1"/>
            </a:lnRef>
            <a:fillRef idx="0">
              <a:schemeClr val="dk1"/>
            </a:fillRef>
            <a:effectRef idx="0">
              <a:schemeClr val="dk1"/>
            </a:effectRef>
            <a:fontRef idx="minor">
              <a:schemeClr val="tx1"/>
            </a:fontRef>
          </p:style>
        </p:cxnSp>
        <p:cxnSp>
          <p:nvCxnSpPr>
            <p:cNvPr id="347" name="Straight Connector 346" hidden="1">
              <a:extLst>
                <a:ext uri="{FF2B5EF4-FFF2-40B4-BE49-F238E27FC236}">
                  <a16:creationId xmlns:a16="http://schemas.microsoft.com/office/drawing/2014/main" id="{AB981469-9BFE-432D-A134-6F34C8ECD1A9}"/>
                </a:ext>
              </a:extLst>
            </p:cNvPr>
            <p:cNvCxnSpPr>
              <a:cxnSpLocks/>
            </p:cNvCxnSpPr>
            <p:nvPr userDrawn="1"/>
          </p:nvCxnSpPr>
          <p:spPr>
            <a:xfrm>
              <a:off x="760800" y="-70200"/>
              <a:ext cx="0" cy="7056000"/>
            </a:xfrm>
            <a:prstGeom prst="line">
              <a:avLst/>
            </a:prstGeom>
            <a:ln w="6350">
              <a:solidFill>
                <a:schemeClr val="bg1">
                  <a:lumMod val="75000"/>
                </a:schemeClr>
              </a:solidFill>
            </a:ln>
          </p:spPr>
          <p:style>
            <a:lnRef idx="1">
              <a:schemeClr val="dk1"/>
            </a:lnRef>
            <a:fillRef idx="0">
              <a:schemeClr val="dk1"/>
            </a:fillRef>
            <a:effectRef idx="0">
              <a:schemeClr val="dk1"/>
            </a:effectRef>
            <a:fontRef idx="minor">
              <a:schemeClr val="tx1"/>
            </a:fontRef>
          </p:style>
        </p:cxnSp>
        <p:cxnSp>
          <p:nvCxnSpPr>
            <p:cNvPr id="348" name="Straight Connector 347" hidden="1">
              <a:extLst>
                <a:ext uri="{FF2B5EF4-FFF2-40B4-BE49-F238E27FC236}">
                  <a16:creationId xmlns:a16="http://schemas.microsoft.com/office/drawing/2014/main" id="{64F910DD-E3AB-4094-BD87-390D1948619A}"/>
                </a:ext>
              </a:extLst>
            </p:cNvPr>
            <p:cNvCxnSpPr>
              <a:cxnSpLocks/>
            </p:cNvCxnSpPr>
            <p:nvPr userDrawn="1"/>
          </p:nvCxnSpPr>
          <p:spPr>
            <a:xfrm>
              <a:off x="386400" y="-70200"/>
              <a:ext cx="0" cy="7056000"/>
            </a:xfrm>
            <a:prstGeom prst="line">
              <a:avLst/>
            </a:prstGeom>
            <a:ln w="6350">
              <a:solidFill>
                <a:schemeClr val="bg1">
                  <a:lumMod val="75000"/>
                </a:schemeClr>
              </a:solidFill>
            </a:ln>
          </p:spPr>
          <p:style>
            <a:lnRef idx="1">
              <a:schemeClr val="dk1"/>
            </a:lnRef>
            <a:fillRef idx="0">
              <a:schemeClr val="dk1"/>
            </a:fillRef>
            <a:effectRef idx="0">
              <a:schemeClr val="dk1"/>
            </a:effectRef>
            <a:fontRef idx="minor">
              <a:schemeClr val="tx1"/>
            </a:fontRef>
          </p:style>
        </p:cxnSp>
        <p:cxnSp>
          <p:nvCxnSpPr>
            <p:cNvPr id="349" name="Straight Connector 348" hidden="1">
              <a:extLst>
                <a:ext uri="{FF2B5EF4-FFF2-40B4-BE49-F238E27FC236}">
                  <a16:creationId xmlns:a16="http://schemas.microsoft.com/office/drawing/2014/main" id="{8172B6B2-B6E9-42F2-9E21-D99612FECB5D}"/>
                </a:ext>
              </a:extLst>
            </p:cNvPr>
            <p:cNvCxnSpPr>
              <a:cxnSpLocks/>
            </p:cNvCxnSpPr>
            <p:nvPr userDrawn="1"/>
          </p:nvCxnSpPr>
          <p:spPr>
            <a:xfrm>
              <a:off x="12367200" y="-70200"/>
              <a:ext cx="0" cy="7056000"/>
            </a:xfrm>
            <a:prstGeom prst="line">
              <a:avLst/>
            </a:prstGeom>
            <a:ln w="6350">
              <a:solidFill>
                <a:schemeClr val="bg1">
                  <a:lumMod val="75000"/>
                </a:schemeClr>
              </a:solidFill>
            </a:ln>
          </p:spPr>
          <p:style>
            <a:lnRef idx="1">
              <a:schemeClr val="dk1"/>
            </a:lnRef>
            <a:fillRef idx="0">
              <a:schemeClr val="dk1"/>
            </a:fillRef>
            <a:effectRef idx="0">
              <a:schemeClr val="dk1"/>
            </a:effectRef>
            <a:fontRef idx="minor">
              <a:schemeClr val="tx1"/>
            </a:fontRef>
          </p:style>
        </p:cxnSp>
        <p:cxnSp>
          <p:nvCxnSpPr>
            <p:cNvPr id="350" name="Straight Connector 349" hidden="1">
              <a:extLst>
                <a:ext uri="{FF2B5EF4-FFF2-40B4-BE49-F238E27FC236}">
                  <a16:creationId xmlns:a16="http://schemas.microsoft.com/office/drawing/2014/main" id="{FF9B3914-70C1-4B52-B02C-76628BFC9B7B}"/>
                </a:ext>
              </a:extLst>
            </p:cNvPr>
            <p:cNvCxnSpPr>
              <a:cxnSpLocks/>
            </p:cNvCxnSpPr>
            <p:nvPr userDrawn="1"/>
          </p:nvCxnSpPr>
          <p:spPr>
            <a:xfrm>
              <a:off x="12000" y="-70200"/>
              <a:ext cx="0" cy="7056000"/>
            </a:xfrm>
            <a:prstGeom prst="line">
              <a:avLst/>
            </a:prstGeom>
            <a:ln w="6350">
              <a:solidFill>
                <a:schemeClr val="bg1">
                  <a:lumMod val="75000"/>
                </a:schemeClr>
              </a:solidFill>
            </a:ln>
          </p:spPr>
          <p:style>
            <a:lnRef idx="1">
              <a:schemeClr val="dk1"/>
            </a:lnRef>
            <a:fillRef idx="0">
              <a:schemeClr val="dk1"/>
            </a:fillRef>
            <a:effectRef idx="0">
              <a:schemeClr val="dk1"/>
            </a:effectRef>
            <a:fontRef idx="minor">
              <a:schemeClr val="tx1"/>
            </a:fontRef>
          </p:style>
        </p:cxnSp>
        <p:cxnSp>
          <p:nvCxnSpPr>
            <p:cNvPr id="351" name="Straight Connector 350" hidden="1">
              <a:extLst>
                <a:ext uri="{FF2B5EF4-FFF2-40B4-BE49-F238E27FC236}">
                  <a16:creationId xmlns:a16="http://schemas.microsoft.com/office/drawing/2014/main" id="{FFD30D47-D357-4EF4-A460-4DCBFC957D2B}"/>
                </a:ext>
              </a:extLst>
            </p:cNvPr>
            <p:cNvCxnSpPr>
              <a:cxnSpLocks/>
            </p:cNvCxnSpPr>
            <p:nvPr userDrawn="1"/>
          </p:nvCxnSpPr>
          <p:spPr>
            <a:xfrm>
              <a:off x="0" y="6985800"/>
              <a:ext cx="12367200" cy="0"/>
            </a:xfrm>
            <a:prstGeom prst="line">
              <a:avLst/>
            </a:prstGeom>
            <a:ln w="6350">
              <a:solidFill>
                <a:schemeClr val="bg1">
                  <a:lumMod val="75000"/>
                </a:schemeClr>
              </a:solidFill>
            </a:ln>
          </p:spPr>
          <p:style>
            <a:lnRef idx="1">
              <a:schemeClr val="dk1"/>
            </a:lnRef>
            <a:fillRef idx="0">
              <a:schemeClr val="dk1"/>
            </a:fillRef>
            <a:effectRef idx="0">
              <a:schemeClr val="dk1"/>
            </a:effectRef>
            <a:fontRef idx="minor">
              <a:schemeClr val="tx1"/>
            </a:fontRef>
          </p:style>
        </p:cxnSp>
      </p:grpSp>
      <p:sp useBgFill="1">
        <p:nvSpPr>
          <p:cNvPr id="3" name="Title Placeholder">
            <a:extLst>
              <a:ext uri="{FF2B5EF4-FFF2-40B4-BE49-F238E27FC236}">
                <a16:creationId xmlns:a16="http://schemas.microsoft.com/office/drawing/2014/main" id="{6204A2EB-1C19-4C64-81DC-1BDFEC05E218}"/>
              </a:ext>
            </a:extLst>
          </p:cNvPr>
          <p:cNvSpPr>
            <a:spLocks noGrp="1"/>
          </p:cNvSpPr>
          <p:nvPr>
            <p:ph type="title"/>
          </p:nvPr>
        </p:nvSpPr>
        <p:spPr>
          <a:xfrm>
            <a:off x="385764" y="433388"/>
            <a:ext cx="10858500" cy="372967"/>
          </a:xfrm>
          <a:prstGeom prst="rect">
            <a:avLst/>
          </a:prstGeom>
        </p:spPr>
        <p:txBody>
          <a:bodyPr vert="horz" wrap="square" lIns="0" tIns="3600" rIns="0" bIns="0" rtlCol="0" anchor="t">
            <a:spAutoFit/>
          </a:bodyPr>
          <a:lstStyle/>
          <a:p>
            <a:r>
              <a:rPr lang="en-US"/>
              <a:t>Click to edit Master title style</a:t>
            </a:r>
          </a:p>
        </p:txBody>
      </p:sp>
      <p:sp>
        <p:nvSpPr>
          <p:cNvPr id="2" name="Text Placeholder">
            <a:extLst>
              <a:ext uri="{FF2B5EF4-FFF2-40B4-BE49-F238E27FC236}">
                <a16:creationId xmlns:a16="http://schemas.microsoft.com/office/drawing/2014/main" id="{EDC0CEFE-B93D-446C-A98D-4EBC1C91F350}"/>
              </a:ext>
            </a:extLst>
          </p:cNvPr>
          <p:cNvSpPr>
            <a:spLocks noGrp="1"/>
          </p:cNvSpPr>
          <p:nvPr>
            <p:ph type="body" idx="1"/>
          </p:nvPr>
        </p:nvSpPr>
        <p:spPr>
          <a:xfrm>
            <a:off x="385764" y="1370012"/>
            <a:ext cx="10858500" cy="4679951"/>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Date Placeholder">
            <a:extLst>
              <a:ext uri="{FF2B5EF4-FFF2-40B4-BE49-F238E27FC236}">
                <a16:creationId xmlns:a16="http://schemas.microsoft.com/office/drawing/2014/main" id="{A27FC136-A26A-487A-91EC-E1BE2A7C6D4D}"/>
              </a:ext>
            </a:extLst>
          </p:cNvPr>
          <p:cNvSpPr>
            <a:spLocks noGrp="1"/>
          </p:cNvSpPr>
          <p:nvPr>
            <p:ph type="dt" sz="half" idx="8"/>
          </p:nvPr>
        </p:nvSpPr>
        <p:spPr>
          <a:xfrm>
            <a:off x="1135064" y="6518273"/>
            <a:ext cx="1076536" cy="139926"/>
          </a:xfrm>
          <a:prstGeom prst="rect">
            <a:avLst/>
          </a:prstGeom>
        </p:spPr>
        <p:txBody>
          <a:bodyPr vert="horz" lIns="0" tIns="187200" rIns="0" bIns="0" rtlCol="0" anchor="b"/>
          <a:lstStyle>
            <a:lvl1pPr>
              <a:defRPr lang="en-US" sz="700"/>
            </a:lvl1pPr>
          </a:lstStyle>
          <a:p>
            <a:pPr>
              <a:lnSpc>
                <a:spcPct val="110000"/>
              </a:lnSpc>
              <a:spcAft>
                <a:spcPts val="0"/>
              </a:spcAft>
            </a:pPr>
            <a:r>
              <a:rPr lang="en-US"/>
              <a:t>Month Day, Year</a:t>
            </a:r>
          </a:p>
        </p:txBody>
      </p:sp>
      <p:sp>
        <p:nvSpPr>
          <p:cNvPr id="102" name="empower - DO NOT DELETE!!!" hidden="1">
            <a:extLst>
              <a:ext uri="{FF2B5EF4-FFF2-40B4-BE49-F238E27FC236}">
                <a16:creationId xmlns:a16="http://schemas.microsoft.com/office/drawing/2014/main" id="{FED25113-06BE-4303-8C56-C7ECFD0C1D96}"/>
              </a:ext>
            </a:extLst>
          </p:cNvPr>
          <p:cNvSpPr/>
          <p:nvPr>
            <p:custDataLst>
              <p:tags r:id="rId33"/>
            </p:custDataLst>
          </p:nvPr>
        </p:nvSpPr>
        <p:spPr>
          <a:xfrm>
            <a:off x="0" y="0"/>
            <a:ext cx="0" cy="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03" name="Note Footer" hidden="1">
            <a:extLst>
              <a:ext uri="{FF2B5EF4-FFF2-40B4-BE49-F238E27FC236}">
                <a16:creationId xmlns:a16="http://schemas.microsoft.com/office/drawing/2014/main" id="{874FC37C-0743-4F3A-A2FA-52CD313C8FD2}"/>
              </a:ext>
            </a:extLst>
          </p:cNvPr>
          <p:cNvSpPr/>
          <p:nvPr>
            <p:custDataLst>
              <p:tags r:id="rId34"/>
            </p:custDataLst>
          </p:nvPr>
        </p:nvSpPr>
        <p:spPr>
          <a:xfrm>
            <a:off x="-3170400" y="22636"/>
            <a:ext cx="2901600" cy="2376764"/>
          </a:xfrm>
          <a:prstGeom prst="rect">
            <a:avLst/>
          </a:prstGeom>
          <a:gradFill flip="none" rotWithShape="1">
            <a:gsLst>
              <a:gs pos="1000">
                <a:srgbClr val="0D26AC"/>
              </a:gs>
              <a:gs pos="99000">
                <a:srgbClr val="009FDE"/>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360000" tIns="288000" rIns="288000" bIns="288000" rtlCol="0" anchor="t"/>
          <a:lstStyle/>
          <a:p>
            <a:pPr algn="l"/>
            <a:r>
              <a:rPr lang="en-US" sz="1200" b="1"/>
              <a:t>Add image</a:t>
            </a:r>
          </a:p>
          <a:p>
            <a:pPr algn="l"/>
            <a:r>
              <a:rPr lang="en-US" sz="1200"/>
              <a:t>To add an image to this slide you can drag an image to the slide. Or click the icon to select the image.</a:t>
            </a:r>
          </a:p>
          <a:p>
            <a:pPr algn="l"/>
            <a:r>
              <a:rPr lang="en-US" sz="1200"/>
              <a:t>If you want to reposition the image right click it and select Crop. Now you can use the round handles to change the size or drag the image to reposition it.</a:t>
            </a:r>
          </a:p>
        </p:txBody>
      </p:sp>
      <p:sp>
        <p:nvSpPr>
          <p:cNvPr id="104" name="Note Image" hidden="1">
            <a:extLst>
              <a:ext uri="{FF2B5EF4-FFF2-40B4-BE49-F238E27FC236}">
                <a16:creationId xmlns:a16="http://schemas.microsoft.com/office/drawing/2014/main" id="{490EDF33-79D6-42D6-A539-7968E42924EA}"/>
              </a:ext>
            </a:extLst>
          </p:cNvPr>
          <p:cNvSpPr/>
          <p:nvPr>
            <p:custDataLst>
              <p:tags r:id="rId35"/>
            </p:custDataLst>
          </p:nvPr>
        </p:nvSpPr>
        <p:spPr>
          <a:xfrm>
            <a:off x="-3170400" y="4892400"/>
            <a:ext cx="2901600" cy="1965600"/>
          </a:xfrm>
          <a:prstGeom prst="rect">
            <a:avLst/>
          </a:prstGeom>
          <a:gradFill flip="none" rotWithShape="1">
            <a:gsLst>
              <a:gs pos="1000">
                <a:srgbClr val="0D26AC"/>
              </a:gs>
              <a:gs pos="99000">
                <a:srgbClr val="009FDE"/>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360000" tIns="288000" rIns="288000" bIns="288000" rtlCol="0" anchor="ctr"/>
          <a:lstStyle/>
          <a:p>
            <a:pPr algn="l"/>
            <a:r>
              <a:rPr lang="en-US" sz="1200" b="1"/>
              <a:t>Add footer</a:t>
            </a:r>
          </a:p>
          <a:p>
            <a:pPr algn="l"/>
            <a:r>
              <a:rPr lang="en-US" sz="1200"/>
              <a:t>You can edit the footer (e.g. presentation description, date) using the slide via the </a:t>
            </a:r>
            <a:r>
              <a:rPr lang="en-US" sz="1200" b="1"/>
              <a:t>empower(R) presentation settings.</a:t>
            </a:r>
          </a:p>
          <a:p>
            <a:pPr algn="l"/>
            <a:r>
              <a:rPr lang="en-US" sz="1200"/>
              <a:t>Select and set the elements you want to show on either one or all slides.</a:t>
            </a:r>
          </a:p>
        </p:txBody>
      </p:sp>
      <p:sp>
        <p:nvSpPr>
          <p:cNvPr id="4" name="Footer Placeholder 3">
            <a:extLst>
              <a:ext uri="{FF2B5EF4-FFF2-40B4-BE49-F238E27FC236}">
                <a16:creationId xmlns:a16="http://schemas.microsoft.com/office/drawing/2014/main" id="{B9AF629C-9AF9-4125-871F-9B5251005827}"/>
              </a:ext>
            </a:extLst>
          </p:cNvPr>
          <p:cNvSpPr>
            <a:spLocks noGrp="1"/>
          </p:cNvSpPr>
          <p:nvPr>
            <p:ph type="ftr" sz="quarter" idx="3"/>
          </p:nvPr>
        </p:nvSpPr>
        <p:spPr>
          <a:xfrm>
            <a:off x="2258400" y="6518277"/>
            <a:ext cx="8985600" cy="139924"/>
          </a:xfrm>
          <a:prstGeom prst="rect">
            <a:avLst/>
          </a:prstGeom>
        </p:spPr>
        <p:txBody>
          <a:bodyPr vert="horz" lIns="0" tIns="187200" rIns="0" bIns="0" rtlCol="0" anchor="b"/>
          <a:lstStyle>
            <a:lvl1pPr>
              <a:defRPr lang="en-US" sz="700"/>
            </a:lvl1pPr>
          </a:lstStyle>
          <a:p>
            <a:pPr>
              <a:lnSpc>
                <a:spcPct val="110000"/>
              </a:lnSpc>
              <a:spcAft>
                <a:spcPts val="0"/>
              </a:spcAft>
            </a:pPr>
            <a:r>
              <a:rPr lang="en-US"/>
              <a:t> </a:t>
            </a:r>
          </a:p>
        </p:txBody>
      </p:sp>
      <p:sp>
        <p:nvSpPr>
          <p:cNvPr id="6" name="Slide Number Placeholder 5">
            <a:extLst>
              <a:ext uri="{FF2B5EF4-FFF2-40B4-BE49-F238E27FC236}">
                <a16:creationId xmlns:a16="http://schemas.microsoft.com/office/drawing/2014/main" id="{75F6BB2D-86F7-7E0E-51F4-AD7D39854F6A}"/>
              </a:ext>
            </a:extLst>
          </p:cNvPr>
          <p:cNvSpPr>
            <a:spLocks noGrp="1"/>
          </p:cNvSpPr>
          <p:nvPr>
            <p:ph type="sldNum" sz="quarter" idx="4"/>
          </p:nvPr>
        </p:nvSpPr>
        <p:spPr>
          <a:xfrm>
            <a:off x="11431200" y="6518273"/>
            <a:ext cx="655199" cy="139701"/>
          </a:xfrm>
          <a:prstGeom prst="rect">
            <a:avLst/>
          </a:prstGeom>
        </p:spPr>
        <p:txBody>
          <a:bodyPr vert="horz" lIns="91440" tIns="45720" rIns="91440" bIns="45720" rtlCol="0" anchor="ctr"/>
          <a:lstStyle>
            <a:lvl1pPr algn="r">
              <a:defRPr sz="700" b="0">
                <a:solidFill>
                  <a:schemeClr val="tx1"/>
                </a:solidFill>
              </a:defRPr>
            </a:lvl1pPr>
          </a:lstStyle>
          <a:p>
            <a:r>
              <a:rPr lang="en-US"/>
              <a:t>Page </a:t>
            </a:r>
            <a:fld id="{80AA4FC3-2611-470F-8F65-3665378A6692}" type="slidenum">
              <a:rPr lang="en-US"/>
              <a:pPr/>
              <a:t>‹#›</a:t>
            </a:fld>
            <a:endParaRPr lang="en-US"/>
          </a:p>
        </p:txBody>
      </p:sp>
      <p:sp>
        <p:nvSpPr>
          <p:cNvPr id="9" name="TextBox 8">
            <a:extLst>
              <a:ext uri="{FF2B5EF4-FFF2-40B4-BE49-F238E27FC236}">
                <a16:creationId xmlns:a16="http://schemas.microsoft.com/office/drawing/2014/main" id="{DADEB56F-319F-AEF9-B7C5-0CC5D5DD9059}"/>
              </a:ext>
            </a:extLst>
          </p:cNvPr>
          <p:cNvSpPr txBox="1"/>
          <p:nvPr>
            <p:extLst>
              <p:ext uri="{1162E1C5-73C7-4A58-AE30-91384D911F3F}">
                <p184:classification xmlns:p184="http://schemas.microsoft.com/office/powerpoint/2018/4/main" val="ftr"/>
              </p:ext>
            </p:extLst>
          </p:nvPr>
        </p:nvSpPr>
        <p:spPr>
          <a:xfrm>
            <a:off x="11888788" y="6687820"/>
            <a:ext cx="265112" cy="106680"/>
          </a:xfrm>
          <a:prstGeom prst="rect">
            <a:avLst/>
          </a:prstGeom>
        </p:spPr>
        <p:txBody>
          <a:bodyPr horzOverflow="overflow" lIns="0" tIns="0" rIns="0" bIns="0">
            <a:spAutoFit/>
          </a:bodyPr>
          <a:lstStyle/>
          <a:p>
            <a:pPr algn="l"/>
            <a:r>
              <a:rPr lang="en-US" sz="700">
                <a:solidFill>
                  <a:srgbClr val="000000">
                    <a:alpha val="50000"/>
                  </a:srgbClr>
                </a:solidFill>
                <a:latin typeface="Arial" panose="020B0604020202020204" pitchFamily="34" charset="0"/>
                <a:cs typeface="Arial" panose="020B0604020202020204" pitchFamily="34" charset="0"/>
              </a:rPr>
              <a:t>Public</a:t>
            </a:r>
          </a:p>
        </p:txBody>
      </p:sp>
    </p:spTree>
    <p:extLst>
      <p:ext uri="{BB962C8B-B14F-4D97-AF65-F5344CB8AC3E}">
        <p14:creationId xmlns:p14="http://schemas.microsoft.com/office/powerpoint/2010/main" val="3379523829"/>
      </p:ext>
    </p:extLst>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 id="2147483713" r:id="rId13"/>
    <p:sldLayoutId id="2147483714" r:id="rId14"/>
    <p:sldLayoutId id="2147483715" r:id="rId15"/>
    <p:sldLayoutId id="2147483716" r:id="rId16"/>
    <p:sldLayoutId id="2147483717" r:id="rId17"/>
    <p:sldLayoutId id="2147483718" r:id="rId18"/>
    <p:sldLayoutId id="2147483719" r:id="rId19"/>
    <p:sldLayoutId id="2147483720" r:id="rId20"/>
    <p:sldLayoutId id="2147483721" r:id="rId21"/>
    <p:sldLayoutId id="2147483722" r:id="rId22"/>
    <p:sldLayoutId id="2147483723" r:id="rId23"/>
    <p:sldLayoutId id="2147483724" r:id="rId24"/>
    <p:sldLayoutId id="2147483725" r:id="rId25"/>
    <p:sldLayoutId id="2147483726" r:id="rId26"/>
    <p:sldLayoutId id="2147483727" r:id="rId27"/>
    <p:sldLayoutId id="2147483728" r:id="rId28"/>
    <p:sldLayoutId id="2147483729" r:id="rId29"/>
  </p:sldLayoutIdLst>
  <p:hf hdr="0"/>
  <p:txStyles>
    <p:titleStyle>
      <a:lvl1pPr algn="l" defTabSz="374400" rtl="0" eaLnBrk="1" latinLnBrk="0" hangingPunct="1">
        <a:lnSpc>
          <a:spcPct val="100000"/>
        </a:lnSpc>
        <a:spcBef>
          <a:spcPct val="0"/>
        </a:spcBef>
        <a:spcAft>
          <a:spcPts val="737"/>
        </a:spcAft>
        <a:buNone/>
        <a:defRPr sz="2400" b="1" kern="1200" baseline="0">
          <a:solidFill>
            <a:schemeClr val="accent1"/>
          </a:solidFill>
          <a:latin typeface="+mj-lt"/>
          <a:ea typeface="+mj-ea"/>
          <a:cs typeface="+mj-cs"/>
        </a:defRPr>
      </a:lvl1pPr>
    </p:titleStyle>
    <p:bodyStyle>
      <a:lvl1pPr marL="0" indent="0" algn="l" defTabSz="374400" rtl="0" eaLnBrk="1" latinLnBrk="0" hangingPunct="1">
        <a:lnSpc>
          <a:spcPct val="100000"/>
        </a:lnSpc>
        <a:spcBef>
          <a:spcPts val="0"/>
        </a:spcBef>
        <a:spcAft>
          <a:spcPts val="600"/>
        </a:spcAft>
        <a:buFontTx/>
        <a:buNone/>
        <a:defRPr sz="1600" kern="1200" baseline="0">
          <a:solidFill>
            <a:schemeClr val="tx1"/>
          </a:solidFill>
          <a:latin typeface="+mn-lt"/>
          <a:ea typeface="+mn-ea"/>
          <a:cs typeface="+mn-cs"/>
        </a:defRPr>
      </a:lvl1pPr>
      <a:lvl2pPr marL="339725" indent="-339725" algn="l" defTabSz="374400" rtl="0" eaLnBrk="1" latinLnBrk="0" hangingPunct="1">
        <a:lnSpc>
          <a:spcPct val="100000"/>
        </a:lnSpc>
        <a:spcBef>
          <a:spcPts val="0"/>
        </a:spcBef>
        <a:spcAft>
          <a:spcPts val="600"/>
        </a:spcAft>
        <a:buFont typeface="Arial" panose="020B0604020202020204" pitchFamily="34" charset="0"/>
        <a:buChar char="•"/>
        <a:defRPr sz="1400" b="0" kern="1200" baseline="0">
          <a:solidFill>
            <a:schemeClr val="tx1"/>
          </a:solidFill>
          <a:latin typeface="+mn-lt"/>
          <a:ea typeface="+mn-ea"/>
          <a:cs typeface="+mn-cs"/>
        </a:defRPr>
      </a:lvl2pPr>
      <a:lvl3pPr marL="568325" indent="-228600" algn="l" defTabSz="374400" rtl="0" eaLnBrk="1" latinLnBrk="0" hangingPunct="1">
        <a:lnSpc>
          <a:spcPct val="100000"/>
        </a:lnSpc>
        <a:spcBef>
          <a:spcPts val="0"/>
        </a:spcBef>
        <a:spcAft>
          <a:spcPts val="600"/>
        </a:spcAft>
        <a:buSzPct val="110000"/>
        <a:buFont typeface="Arial" panose="020B0604020202020204" pitchFamily="34" charset="0"/>
        <a:buChar char="•"/>
        <a:defRPr sz="1200" kern="1200" baseline="0">
          <a:solidFill>
            <a:schemeClr val="tx1"/>
          </a:solidFill>
          <a:latin typeface="+mn-lt"/>
          <a:ea typeface="+mn-ea"/>
          <a:cs typeface="+mn-cs"/>
        </a:defRPr>
      </a:lvl3pPr>
      <a:lvl4pPr marL="853200" indent="-284400" algn="l" defTabSz="374400" rtl="0" eaLnBrk="1" latinLnBrk="0" hangingPunct="1">
        <a:lnSpc>
          <a:spcPct val="100000"/>
        </a:lnSpc>
        <a:spcBef>
          <a:spcPts val="0"/>
        </a:spcBef>
        <a:spcAft>
          <a:spcPts val="300"/>
        </a:spcAft>
        <a:buSzPct val="100000"/>
        <a:buFont typeface="Arial" panose="020B0604020202020204" pitchFamily="34" charset="0"/>
        <a:buChar char="•"/>
        <a:defRPr sz="1100" kern="1200" baseline="0">
          <a:solidFill>
            <a:schemeClr val="tx1"/>
          </a:solidFill>
          <a:latin typeface="+mn-lt"/>
          <a:ea typeface="+mn-ea"/>
          <a:cs typeface="+mn-cs"/>
        </a:defRPr>
      </a:lvl4pPr>
      <a:lvl5pPr marL="1137600" indent="-284400" algn="l" defTabSz="374400" rtl="0" eaLnBrk="1" latinLnBrk="0" hangingPunct="1">
        <a:lnSpc>
          <a:spcPct val="100000"/>
        </a:lnSpc>
        <a:spcBef>
          <a:spcPts val="0"/>
        </a:spcBef>
        <a:spcAft>
          <a:spcPts val="100"/>
        </a:spcAft>
        <a:buSzPct val="90000"/>
        <a:buFont typeface="Arial" panose="020B0604020202020204" pitchFamily="34" charset="0"/>
        <a:buChar char="•"/>
        <a:defRPr sz="1000" kern="1200" baseline="0">
          <a:solidFill>
            <a:schemeClr val="tx1"/>
          </a:solidFill>
          <a:latin typeface="+mn-lt"/>
          <a:ea typeface="+mn-ea"/>
          <a:cs typeface="+mn-cs"/>
        </a:defRPr>
      </a:lvl5pPr>
      <a:lvl6pPr marL="1422000" indent="-284400" algn="l" defTabSz="374400" rtl="0" eaLnBrk="1" latinLnBrk="0" hangingPunct="1">
        <a:lnSpc>
          <a:spcPct val="100000"/>
        </a:lnSpc>
        <a:spcBef>
          <a:spcPts val="0"/>
        </a:spcBef>
        <a:spcAft>
          <a:spcPts val="100"/>
        </a:spcAft>
        <a:buFont typeface="Arial" panose="020B0604020202020204" pitchFamily="34" charset="0"/>
        <a:buChar char="•"/>
        <a:defRPr sz="900" kern="1200" baseline="0">
          <a:solidFill>
            <a:schemeClr val="tx1"/>
          </a:solidFill>
          <a:latin typeface="+mn-lt"/>
          <a:ea typeface="+mn-ea"/>
          <a:cs typeface="+mn-cs"/>
        </a:defRPr>
      </a:lvl6pPr>
      <a:lvl7pPr marL="1706400" indent="-284400" algn="l" defTabSz="374400" rtl="0" eaLnBrk="1" latinLnBrk="0" hangingPunct="1">
        <a:lnSpc>
          <a:spcPct val="100000"/>
        </a:lnSpc>
        <a:spcBef>
          <a:spcPts val="0"/>
        </a:spcBef>
        <a:spcAft>
          <a:spcPts val="100"/>
        </a:spcAft>
        <a:buFont typeface="Arial" panose="020B0604020202020204" pitchFamily="34" charset="0"/>
        <a:buChar char="•"/>
        <a:defRPr sz="800" kern="1200" baseline="0">
          <a:solidFill>
            <a:schemeClr val="tx1"/>
          </a:solidFill>
          <a:latin typeface="+mn-lt"/>
          <a:ea typeface="+mn-ea"/>
          <a:cs typeface="+mn-cs"/>
        </a:defRPr>
      </a:lvl7pPr>
      <a:lvl8pPr marL="1990800" indent="-284400" algn="l" defTabSz="374400" rtl="0" eaLnBrk="1" latinLnBrk="0" hangingPunct="1">
        <a:lnSpc>
          <a:spcPct val="100000"/>
        </a:lnSpc>
        <a:spcBef>
          <a:spcPts val="0"/>
        </a:spcBef>
        <a:spcAft>
          <a:spcPts val="100"/>
        </a:spcAft>
        <a:buFont typeface="Arial" panose="020B0604020202020204" pitchFamily="34" charset="0"/>
        <a:buChar char="•"/>
        <a:defRPr sz="700" kern="1200" baseline="0">
          <a:solidFill>
            <a:schemeClr val="tx1"/>
          </a:solidFill>
          <a:latin typeface="+mn-lt"/>
          <a:ea typeface="+mn-ea"/>
          <a:cs typeface="+mn-cs"/>
        </a:defRPr>
      </a:lvl8pPr>
      <a:lvl9pPr marL="0" indent="0" algn="l" defTabSz="374400" rtl="0" eaLnBrk="1" latinLnBrk="0" hangingPunct="1">
        <a:lnSpc>
          <a:spcPct val="100000"/>
        </a:lnSpc>
        <a:spcBef>
          <a:spcPts val="0"/>
        </a:spcBef>
        <a:spcAft>
          <a:spcPts val="600"/>
        </a:spcAft>
        <a:buFontTx/>
        <a:buNone/>
        <a:defRPr sz="1600" b="1" kern="1200" baseline="0">
          <a:solidFill>
            <a:schemeClr val="tx1"/>
          </a:solidFill>
          <a:latin typeface="+mn-lt"/>
          <a:ea typeface="+mn-ea"/>
          <a:cs typeface="+mn-cs"/>
        </a:defRPr>
      </a:lvl9pPr>
    </p:bodyStyle>
    <p:otherStyle>
      <a:defPPr>
        <a:defRPr lang="en-US"/>
      </a:defPPr>
      <a:lvl1pPr marL="0" indent="0" algn="l" defTabSz="374400" rtl="0" eaLnBrk="1" latinLnBrk="0" hangingPunct="1">
        <a:lnSpc>
          <a:spcPct val="100000"/>
        </a:lnSpc>
        <a:spcBef>
          <a:spcPts val="0"/>
        </a:spcBef>
        <a:spcAft>
          <a:spcPts val="600"/>
        </a:spcAft>
        <a:buFontTx/>
        <a:buNone/>
        <a:defRPr sz="1600" kern="1200" baseline="0">
          <a:solidFill>
            <a:schemeClr val="tx1"/>
          </a:solidFill>
          <a:latin typeface="+mn-lt"/>
          <a:ea typeface="+mn-ea"/>
          <a:cs typeface="+mn-cs"/>
        </a:defRPr>
      </a:lvl1pPr>
      <a:lvl2pPr marL="285750" indent="-285750" algn="l" defTabSz="374400" rtl="0" eaLnBrk="1" latinLnBrk="0" hangingPunct="1">
        <a:lnSpc>
          <a:spcPct val="100000"/>
        </a:lnSpc>
        <a:spcBef>
          <a:spcPts val="0"/>
        </a:spcBef>
        <a:spcAft>
          <a:spcPts val="600"/>
        </a:spcAft>
        <a:buFont typeface="Arial" panose="020B0604020202020204" pitchFamily="34" charset="0"/>
        <a:buChar char="•"/>
        <a:defRPr sz="1400" b="0" kern="1200" baseline="0">
          <a:solidFill>
            <a:schemeClr val="tx1"/>
          </a:solidFill>
          <a:latin typeface="+mn-lt"/>
          <a:ea typeface="+mn-ea"/>
          <a:cs typeface="+mn-cs"/>
        </a:defRPr>
      </a:lvl2pPr>
      <a:lvl3pPr marL="568800" indent="-284400" algn="l" defTabSz="374400" rtl="0" eaLnBrk="1" latinLnBrk="0" hangingPunct="1">
        <a:lnSpc>
          <a:spcPct val="100000"/>
        </a:lnSpc>
        <a:spcBef>
          <a:spcPts val="0"/>
        </a:spcBef>
        <a:spcAft>
          <a:spcPts val="600"/>
        </a:spcAft>
        <a:buSzPct val="110000"/>
        <a:buFont typeface="Arial" panose="020B0604020202020204" pitchFamily="34" charset="0"/>
        <a:buChar char="•"/>
        <a:defRPr sz="1200" kern="1200" baseline="0">
          <a:solidFill>
            <a:schemeClr val="tx1"/>
          </a:solidFill>
          <a:latin typeface="+mn-lt"/>
          <a:ea typeface="+mn-ea"/>
          <a:cs typeface="+mn-cs"/>
        </a:defRPr>
      </a:lvl3pPr>
      <a:lvl4pPr marL="853200" indent="-284400" algn="l" defTabSz="374400" rtl="0" eaLnBrk="1" latinLnBrk="0" hangingPunct="1">
        <a:lnSpc>
          <a:spcPct val="100000"/>
        </a:lnSpc>
        <a:spcBef>
          <a:spcPts val="0"/>
        </a:spcBef>
        <a:spcAft>
          <a:spcPts val="300"/>
        </a:spcAft>
        <a:buSzPct val="100000"/>
        <a:buFont typeface="Arial" panose="020B0604020202020204" pitchFamily="34" charset="0"/>
        <a:buChar char="•"/>
        <a:defRPr sz="1100" kern="1200" baseline="0">
          <a:solidFill>
            <a:schemeClr val="tx1"/>
          </a:solidFill>
          <a:latin typeface="+mn-lt"/>
          <a:ea typeface="+mn-ea"/>
          <a:cs typeface="+mn-cs"/>
        </a:defRPr>
      </a:lvl4pPr>
      <a:lvl5pPr marL="1137600" indent="-284400" algn="l" defTabSz="374400" rtl="0" eaLnBrk="1" latinLnBrk="0" hangingPunct="1">
        <a:lnSpc>
          <a:spcPct val="100000"/>
        </a:lnSpc>
        <a:spcBef>
          <a:spcPts val="0"/>
        </a:spcBef>
        <a:spcAft>
          <a:spcPts val="100"/>
        </a:spcAft>
        <a:buSzPct val="90000"/>
        <a:buFont typeface="Arial" panose="020B0604020202020204" pitchFamily="34" charset="0"/>
        <a:buChar char="•"/>
        <a:defRPr sz="1000" kern="1200" baseline="0">
          <a:solidFill>
            <a:schemeClr val="tx1"/>
          </a:solidFill>
          <a:latin typeface="+mn-lt"/>
          <a:ea typeface="+mn-ea"/>
          <a:cs typeface="+mn-cs"/>
        </a:defRPr>
      </a:lvl5pPr>
      <a:lvl6pPr marL="1422000" indent="-284400" algn="l" defTabSz="374400" rtl="0" eaLnBrk="1" latinLnBrk="0" hangingPunct="1">
        <a:lnSpc>
          <a:spcPct val="100000"/>
        </a:lnSpc>
        <a:spcBef>
          <a:spcPts val="0"/>
        </a:spcBef>
        <a:spcAft>
          <a:spcPts val="100"/>
        </a:spcAft>
        <a:buFont typeface="Arial" panose="020B0604020202020204" pitchFamily="34" charset="0"/>
        <a:buChar char="•"/>
        <a:defRPr sz="900" kern="1200" baseline="0">
          <a:solidFill>
            <a:schemeClr val="tx1"/>
          </a:solidFill>
          <a:latin typeface="+mn-lt"/>
          <a:ea typeface="+mn-ea"/>
          <a:cs typeface="+mn-cs"/>
        </a:defRPr>
      </a:lvl6pPr>
      <a:lvl7pPr marL="1706400" indent="-284400" algn="l" defTabSz="374400" rtl="0" eaLnBrk="1" latinLnBrk="0" hangingPunct="1">
        <a:lnSpc>
          <a:spcPct val="100000"/>
        </a:lnSpc>
        <a:spcBef>
          <a:spcPts val="0"/>
        </a:spcBef>
        <a:spcAft>
          <a:spcPts val="100"/>
        </a:spcAft>
        <a:buFont typeface="Arial" panose="020B0604020202020204" pitchFamily="34" charset="0"/>
        <a:buChar char="•"/>
        <a:defRPr sz="800" kern="1200" baseline="0">
          <a:solidFill>
            <a:schemeClr val="tx1"/>
          </a:solidFill>
          <a:latin typeface="+mn-lt"/>
          <a:ea typeface="+mn-ea"/>
          <a:cs typeface="+mn-cs"/>
        </a:defRPr>
      </a:lvl7pPr>
      <a:lvl8pPr marL="1990800" indent="-284400" algn="l" defTabSz="374400" rtl="0" eaLnBrk="1" latinLnBrk="0" hangingPunct="1">
        <a:lnSpc>
          <a:spcPct val="100000"/>
        </a:lnSpc>
        <a:spcBef>
          <a:spcPts val="0"/>
        </a:spcBef>
        <a:spcAft>
          <a:spcPts val="100"/>
        </a:spcAft>
        <a:buFont typeface="Arial" panose="020B0604020202020204" pitchFamily="34" charset="0"/>
        <a:buChar char="•"/>
        <a:defRPr sz="700" kern="1200" baseline="0">
          <a:solidFill>
            <a:schemeClr val="tx1"/>
          </a:solidFill>
          <a:latin typeface="+mn-lt"/>
          <a:ea typeface="+mn-ea"/>
          <a:cs typeface="+mn-cs"/>
        </a:defRPr>
      </a:lvl8pPr>
      <a:lvl9pPr marL="0" indent="0" algn="l" defTabSz="374400" rtl="0" eaLnBrk="1" latinLnBrk="0" hangingPunct="1">
        <a:lnSpc>
          <a:spcPct val="100000"/>
        </a:lnSpc>
        <a:spcBef>
          <a:spcPts val="0"/>
        </a:spcBef>
        <a:spcAft>
          <a:spcPts val="600"/>
        </a:spcAft>
        <a:buFontTx/>
        <a:buNone/>
        <a:defRPr sz="1600" b="1" kern="1200" baseline="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image" Target="../media/image2.emf"/><Relationship Id="rId13" Type="http://schemas.openxmlformats.org/officeDocument/2006/relationships/image" Target="../media/image7.png"/><Relationship Id="rId18" Type="http://schemas.openxmlformats.org/officeDocument/2006/relationships/image" Target="../media/image12.png"/><Relationship Id="rId3" Type="http://schemas.microsoft.com/office/2007/relationships/media" Target="../media/media1.mov"/><Relationship Id="rId21" Type="http://schemas.openxmlformats.org/officeDocument/2006/relationships/image" Target="../media/image15.svg"/><Relationship Id="rId7" Type="http://schemas.openxmlformats.org/officeDocument/2006/relationships/oleObject" Target="../embeddings/oleObject1.bin"/><Relationship Id="rId12" Type="http://schemas.openxmlformats.org/officeDocument/2006/relationships/image" Target="../media/image6.png"/><Relationship Id="rId17" Type="http://schemas.openxmlformats.org/officeDocument/2006/relationships/image" Target="../media/image11.svg"/><Relationship Id="rId2" Type="http://schemas.openxmlformats.org/officeDocument/2006/relationships/tags" Target="../tags/tag12.xml"/><Relationship Id="rId16" Type="http://schemas.openxmlformats.org/officeDocument/2006/relationships/image" Target="../media/image10.png"/><Relationship Id="rId20" Type="http://schemas.openxmlformats.org/officeDocument/2006/relationships/image" Target="../media/image14.png"/><Relationship Id="rId1" Type="http://schemas.openxmlformats.org/officeDocument/2006/relationships/tags" Target="../tags/tag11.xml"/><Relationship Id="rId6" Type="http://schemas.openxmlformats.org/officeDocument/2006/relationships/notesSlide" Target="../notesSlides/notesSlide2.xml"/><Relationship Id="rId11" Type="http://schemas.openxmlformats.org/officeDocument/2006/relationships/image" Target="../media/image5.jpeg"/><Relationship Id="rId5" Type="http://schemas.openxmlformats.org/officeDocument/2006/relationships/slideLayout" Target="../slideLayouts/slideLayout14.xml"/><Relationship Id="rId15" Type="http://schemas.openxmlformats.org/officeDocument/2006/relationships/image" Target="../media/image9.svg"/><Relationship Id="rId10" Type="http://schemas.openxmlformats.org/officeDocument/2006/relationships/image" Target="../media/image4.jpeg"/><Relationship Id="rId19" Type="http://schemas.openxmlformats.org/officeDocument/2006/relationships/image" Target="../media/image13.svg"/><Relationship Id="rId4" Type="http://schemas.openxmlformats.org/officeDocument/2006/relationships/video" Target="../media/media1.mov"/><Relationship Id="rId9" Type="http://schemas.openxmlformats.org/officeDocument/2006/relationships/image" Target="../media/image3.jpeg"/><Relationship Id="rId14" Type="http://schemas.openxmlformats.org/officeDocument/2006/relationships/image" Target="../media/image8.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8.xml"/><Relationship Id="rId7" Type="http://schemas.openxmlformats.org/officeDocument/2006/relationships/image" Target="../media/image18.png"/><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9.png"/><Relationship Id="rId3" Type="http://schemas.openxmlformats.org/officeDocument/2006/relationships/image" Target="../media/image19.png"/><Relationship Id="rId7" Type="http://schemas.openxmlformats.org/officeDocument/2006/relationships/image" Target="../media/image23.png"/><Relationship Id="rId12" Type="http://schemas.openxmlformats.org/officeDocument/2006/relationships/image" Target="../media/image28.png"/><Relationship Id="rId2" Type="http://schemas.openxmlformats.org/officeDocument/2006/relationships/notesSlide" Target="../notesSlides/notesSlide4.xml"/><Relationship Id="rId1" Type="http://schemas.openxmlformats.org/officeDocument/2006/relationships/slideLayout" Target="../slideLayouts/slideLayout14.xml"/><Relationship Id="rId6" Type="http://schemas.openxmlformats.org/officeDocument/2006/relationships/image" Target="../media/image22.png"/><Relationship Id="rId11" Type="http://schemas.openxmlformats.org/officeDocument/2006/relationships/image" Target="../media/image27.png"/><Relationship Id="rId5" Type="http://schemas.openxmlformats.org/officeDocument/2006/relationships/image" Target="../media/image21.png"/><Relationship Id="rId10"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25.png"/></Relationships>
</file>

<file path=ppt/slides/_rels/slide5.xml.rels><?xml version="1.0" encoding="UTF-8" standalone="yes"?>
<Relationships xmlns="http://schemas.openxmlformats.org/package/2006/relationships"><Relationship Id="rId8" Type="http://schemas.openxmlformats.org/officeDocument/2006/relationships/notesSlide" Target="../notesSlides/notesSlide5.xml"/><Relationship Id="rId3" Type="http://schemas.microsoft.com/office/2007/relationships/media" Target="../media/media3.mp4"/><Relationship Id="rId7"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video" Target="../media/media4.mp4"/><Relationship Id="rId11" Type="http://schemas.openxmlformats.org/officeDocument/2006/relationships/image" Target="../media/image32.png"/><Relationship Id="rId5" Type="http://schemas.microsoft.com/office/2007/relationships/media" Target="../media/media4.mp4"/><Relationship Id="rId10" Type="http://schemas.openxmlformats.org/officeDocument/2006/relationships/image" Target="../media/image31.png"/><Relationship Id="rId4" Type="http://schemas.openxmlformats.org/officeDocument/2006/relationships/video" Target="../media/media3.mp4"/><Relationship Id="rId9" Type="http://schemas.openxmlformats.org/officeDocument/2006/relationships/image" Target="../media/image30.png"/></Relationships>
</file>

<file path=ppt/slides/_rels/slide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FB51A955-CFC4-4F04-83D3-B7228211B3DB}"/>
              </a:ext>
            </a:extLst>
          </p:cNvPr>
          <p:cNvSpPr>
            <a:spLocks noGrp="1"/>
          </p:cNvSpPr>
          <p:nvPr>
            <p:ph type="ftr" sz="quarter" idx="9"/>
          </p:nvPr>
        </p:nvSpPr>
        <p:spPr>
          <a:xfrm>
            <a:off x="12182947" y="6848947"/>
            <a:ext cx="0" cy="0"/>
          </a:xfrm>
        </p:spPr>
        <p:txBody>
          <a:bodyPr/>
          <a:lstStyle/>
          <a:p>
            <a:r>
              <a:rPr lang="en-US"/>
              <a:t> </a:t>
            </a:r>
          </a:p>
        </p:txBody>
      </p:sp>
      <p:sp>
        <p:nvSpPr>
          <p:cNvPr id="4" name="Slide Number Placeholder 3">
            <a:extLst>
              <a:ext uri="{FF2B5EF4-FFF2-40B4-BE49-F238E27FC236}">
                <a16:creationId xmlns:a16="http://schemas.microsoft.com/office/drawing/2014/main" id="{EE9EAA70-3028-435F-B1FC-D31DD2179042}"/>
              </a:ext>
            </a:extLst>
          </p:cNvPr>
          <p:cNvSpPr>
            <a:spLocks noGrp="1"/>
          </p:cNvSpPr>
          <p:nvPr>
            <p:ph type="sldNum" sz="quarter" idx="10"/>
          </p:nvPr>
        </p:nvSpPr>
        <p:spPr>
          <a:xfrm>
            <a:off x="12182947" y="6848947"/>
            <a:ext cx="0" cy="0"/>
          </a:xfrm>
        </p:spPr>
        <p:txBody>
          <a:bodyPr/>
          <a:lstStyle/>
          <a:p>
            <a:fld id="{A2218858-49EA-4BF8-8EFE-B88A4580565A}" type="slidenum">
              <a:rPr lang="en-US"/>
              <a:pPr/>
              <a:t>1</a:t>
            </a:fld>
            <a:endParaRPr lang="en-US"/>
          </a:p>
        </p:txBody>
      </p:sp>
      <p:sp>
        <p:nvSpPr>
          <p:cNvPr id="11" name="Title 10">
            <a:extLst>
              <a:ext uri="{FF2B5EF4-FFF2-40B4-BE49-F238E27FC236}">
                <a16:creationId xmlns:a16="http://schemas.microsoft.com/office/drawing/2014/main" id="{AFA7A119-91B3-4EF8-8BAA-ABA30524E73B}"/>
              </a:ext>
            </a:extLst>
          </p:cNvPr>
          <p:cNvSpPr>
            <a:spLocks noGrp="1"/>
          </p:cNvSpPr>
          <p:nvPr>
            <p:ph type="ctrTitle"/>
          </p:nvPr>
        </p:nvSpPr>
        <p:spPr/>
        <p:txBody>
          <a:bodyPr/>
          <a:lstStyle/>
          <a:p>
            <a:r>
              <a:rPr lang="en-US"/>
              <a:t>OVR/IVR Handoff Simulation</a:t>
            </a:r>
          </a:p>
        </p:txBody>
      </p:sp>
      <p:sp>
        <p:nvSpPr>
          <p:cNvPr id="12" name="Subtitle 11">
            <a:extLst>
              <a:ext uri="{FF2B5EF4-FFF2-40B4-BE49-F238E27FC236}">
                <a16:creationId xmlns:a16="http://schemas.microsoft.com/office/drawing/2014/main" id="{D6508DA1-A757-4321-A5F7-822E5A794AAE}"/>
              </a:ext>
            </a:extLst>
          </p:cNvPr>
          <p:cNvSpPr>
            <a:spLocks noGrp="1"/>
          </p:cNvSpPr>
          <p:nvPr>
            <p:ph type="subTitle" idx="1"/>
          </p:nvPr>
        </p:nvSpPr>
        <p:spPr/>
        <p:txBody>
          <a:bodyPr vert="horz" wrap="square" lIns="0" tIns="3600" rIns="0" bIns="0" rtlCol="0" anchor="t">
            <a:noAutofit/>
          </a:bodyPr>
          <a:lstStyle/>
          <a:p>
            <a:r>
              <a:rPr lang="en-US" sz="1200"/>
              <a:t>Approximate Convex Mesh Decomposition and MATLAB Simscape Collision Detection</a:t>
            </a:r>
          </a:p>
        </p:txBody>
      </p:sp>
      <p:sp>
        <p:nvSpPr>
          <p:cNvPr id="14" name="Text Placeholder 13">
            <a:extLst>
              <a:ext uri="{FF2B5EF4-FFF2-40B4-BE49-F238E27FC236}">
                <a16:creationId xmlns:a16="http://schemas.microsoft.com/office/drawing/2014/main" id="{88D2F8F6-D39E-421C-9E1D-A0E9BFFD9618}"/>
              </a:ext>
            </a:extLst>
          </p:cNvPr>
          <p:cNvSpPr>
            <a:spLocks noGrp="1"/>
          </p:cNvSpPr>
          <p:nvPr>
            <p:ph type="body" sz="quarter" idx="42"/>
          </p:nvPr>
        </p:nvSpPr>
        <p:spPr/>
        <p:txBody>
          <a:bodyPr vert="horz" lIns="0" tIns="0" rIns="0" bIns="0" rtlCol="0" anchor="t">
            <a:noAutofit/>
          </a:bodyPr>
          <a:lstStyle/>
          <a:p>
            <a:r>
              <a:rPr lang="en-US"/>
              <a:t>Rohan Singh</a:t>
            </a:r>
          </a:p>
        </p:txBody>
      </p:sp>
      <p:sp>
        <p:nvSpPr>
          <p:cNvPr id="15" name="Text Placeholder 14">
            <a:extLst>
              <a:ext uri="{FF2B5EF4-FFF2-40B4-BE49-F238E27FC236}">
                <a16:creationId xmlns:a16="http://schemas.microsoft.com/office/drawing/2014/main" id="{210F3688-3D64-41CE-9799-8D7464E0D0C3}"/>
              </a:ext>
            </a:extLst>
          </p:cNvPr>
          <p:cNvSpPr>
            <a:spLocks noGrp="1"/>
          </p:cNvSpPr>
          <p:nvPr>
            <p:ph type="body" sz="quarter" idx="43"/>
          </p:nvPr>
        </p:nvSpPr>
        <p:spPr/>
        <p:txBody>
          <a:bodyPr vert="horz" lIns="0" tIns="0" rIns="0" bIns="0" rtlCol="0" anchor="t">
            <a:noAutofit/>
          </a:bodyPr>
          <a:lstStyle/>
          <a:p>
            <a:r>
              <a:rPr lang="en-US"/>
              <a:t>Robotics and Mechatronics Controls Engineering Intern</a:t>
            </a:r>
          </a:p>
        </p:txBody>
      </p:sp>
      <p:sp>
        <p:nvSpPr>
          <p:cNvPr id="16" name="Text Placeholder 15">
            <a:extLst>
              <a:ext uri="{FF2B5EF4-FFF2-40B4-BE49-F238E27FC236}">
                <a16:creationId xmlns:a16="http://schemas.microsoft.com/office/drawing/2014/main" id="{E13D0E2B-4147-4A92-93E9-4BF7D07B2FB3}"/>
              </a:ext>
            </a:extLst>
          </p:cNvPr>
          <p:cNvSpPr>
            <a:spLocks noGrp="1"/>
          </p:cNvSpPr>
          <p:nvPr>
            <p:ph type="body" sz="quarter" idx="44"/>
          </p:nvPr>
        </p:nvSpPr>
        <p:spPr>
          <a:xfrm>
            <a:off x="4504799" y="4125747"/>
            <a:ext cx="5850000" cy="200780"/>
          </a:xfrm>
        </p:spPr>
        <p:txBody>
          <a:bodyPr vert="horz" lIns="0" tIns="0" rIns="0" bIns="0" rtlCol="0" anchor="t">
            <a:noAutofit/>
          </a:bodyPr>
          <a:lstStyle/>
          <a:p>
            <a:r>
              <a:rPr lang="en-US"/>
              <a:t>Wilton, CT</a:t>
            </a:r>
          </a:p>
        </p:txBody>
      </p:sp>
      <p:sp>
        <p:nvSpPr>
          <p:cNvPr id="2" name="Date Placeholder 1">
            <a:extLst>
              <a:ext uri="{FF2B5EF4-FFF2-40B4-BE49-F238E27FC236}">
                <a16:creationId xmlns:a16="http://schemas.microsoft.com/office/drawing/2014/main" id="{A8738CC1-A6E4-4BB6-82F0-8F02ED85B6C4}"/>
              </a:ext>
            </a:extLst>
          </p:cNvPr>
          <p:cNvSpPr>
            <a:spLocks noGrp="1"/>
          </p:cNvSpPr>
          <p:nvPr>
            <p:ph type="dt" sz="half" idx="8"/>
          </p:nvPr>
        </p:nvSpPr>
        <p:spPr/>
        <p:txBody>
          <a:bodyPr/>
          <a:lstStyle/>
          <a:p>
            <a:r>
              <a:rPr lang="en-US"/>
              <a:t>July 7, 2025</a:t>
            </a:r>
          </a:p>
        </p:txBody>
      </p:sp>
      <p:pic>
        <p:nvPicPr>
          <p:cNvPr id="20" name="Picture 19">
            <a:extLst>
              <a:ext uri="{FF2B5EF4-FFF2-40B4-BE49-F238E27FC236}">
                <a16:creationId xmlns:a16="http://schemas.microsoft.com/office/drawing/2014/main" id="{DA0EC025-F9AE-D5BC-4F2C-26C3D2FD85C9}"/>
              </a:ext>
            </a:extLst>
          </p:cNvPr>
          <p:cNvPicPr>
            <a:picLocks noChangeAspect="1"/>
          </p:cNvPicPr>
          <p:nvPr/>
        </p:nvPicPr>
        <p:blipFill>
          <a:blip r:embed="rId3"/>
          <a:stretch>
            <a:fillRect/>
          </a:stretch>
        </p:blipFill>
        <p:spPr>
          <a:xfrm>
            <a:off x="165502" y="152399"/>
            <a:ext cx="4025497" cy="481691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995711811"/>
      </p:ext>
    </p:extLst>
  </p:cSld>
  <p:clrMapOvr>
    <a:masterClrMapping/>
  </p:clrMapOvr>
  <p:transition spd="slow"/>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773CE309-8793-4EA9-B859-76A1C9F9E0E2}"/>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7" imgW="395" imgH="394" progId="TCLayout.ActiveDocument.1">
                  <p:embed/>
                </p:oleObj>
              </mc:Choice>
              <mc:Fallback>
                <p:oleObj name="think-cell Slide" r:id="rId7" imgW="395" imgH="394" progId="TCLayout.ActiveDocument.1">
                  <p:embed/>
                  <p:pic>
                    <p:nvPicPr>
                      <p:cNvPr id="5" name="Object 4" hidden="1">
                        <a:extLst>
                          <a:ext uri="{FF2B5EF4-FFF2-40B4-BE49-F238E27FC236}">
                            <a16:creationId xmlns:a16="http://schemas.microsoft.com/office/drawing/2014/main" id="{773CE309-8793-4EA9-B859-76A1C9F9E0E2}"/>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54" name="Title 53">
            <a:extLst>
              <a:ext uri="{FF2B5EF4-FFF2-40B4-BE49-F238E27FC236}">
                <a16:creationId xmlns:a16="http://schemas.microsoft.com/office/drawing/2014/main" id="{65ED662C-AF3B-4EAD-B6CC-78F2C0E37A98}"/>
              </a:ext>
            </a:extLst>
          </p:cNvPr>
          <p:cNvSpPr>
            <a:spLocks noGrp="1"/>
          </p:cNvSpPr>
          <p:nvPr>
            <p:ph type="title"/>
          </p:nvPr>
        </p:nvSpPr>
        <p:spPr/>
        <p:txBody>
          <a:bodyPr vert="horz"/>
          <a:lstStyle/>
          <a:p>
            <a:r>
              <a:rPr lang="en-US"/>
              <a:t>About Me</a:t>
            </a:r>
          </a:p>
        </p:txBody>
      </p:sp>
      <p:sp>
        <p:nvSpPr>
          <p:cNvPr id="25" name="TextBox 85">
            <a:extLst>
              <a:ext uri="{FF2B5EF4-FFF2-40B4-BE49-F238E27FC236}">
                <a16:creationId xmlns:a16="http://schemas.microsoft.com/office/drawing/2014/main" id="{AFD2EDB0-AA7C-D843-BDFD-1AD37EA4C9B6}"/>
              </a:ext>
            </a:extLst>
          </p:cNvPr>
          <p:cNvSpPr txBox="1">
            <a:spLocks/>
          </p:cNvSpPr>
          <p:nvPr/>
        </p:nvSpPr>
        <p:spPr>
          <a:xfrm>
            <a:off x="344666" y="4139004"/>
            <a:ext cx="2413081" cy="1903085"/>
          </a:xfrm>
          <a:prstGeom prst="rect">
            <a:avLst/>
          </a:prstGeom>
          <a:noFill/>
        </p:spPr>
        <p:txBody>
          <a:bodyPr wrap="square" lIns="93600" tIns="0" rIns="0" bIns="0" rtlCol="0" anchor="t" anchorCtr="0">
            <a:spAutoFit/>
          </a:bodyPr>
          <a:lstStyle/>
          <a:p>
            <a:pPr>
              <a:spcAft>
                <a:spcPts val="737"/>
              </a:spcAft>
            </a:pPr>
            <a:r>
              <a:rPr lang="en-US" b="1">
                <a:solidFill>
                  <a:schemeClr val="accent1"/>
                </a:solidFill>
              </a:rPr>
              <a:t>Rohan Singh</a:t>
            </a:r>
          </a:p>
          <a:p>
            <a:pPr>
              <a:spcAft>
                <a:spcPts val="737"/>
              </a:spcAft>
            </a:pPr>
            <a:r>
              <a:rPr lang="en-US" b="1">
                <a:solidFill>
                  <a:schemeClr val="accent1"/>
                </a:solidFill>
              </a:rPr>
              <a:t>Master’s student at Carnegie Mellon University  </a:t>
            </a:r>
          </a:p>
          <a:p>
            <a:pPr>
              <a:spcAft>
                <a:spcPts val="737"/>
              </a:spcAft>
            </a:pPr>
            <a:r>
              <a:rPr lang="en-US" b="1">
                <a:solidFill>
                  <a:schemeClr val="accent1"/>
                </a:solidFill>
              </a:rPr>
              <a:t>Artificial Intelligence – Robotics and Control Systems</a:t>
            </a:r>
          </a:p>
        </p:txBody>
      </p:sp>
      <p:sp>
        <p:nvSpPr>
          <p:cNvPr id="4" name="Date Placeholder 3">
            <a:extLst>
              <a:ext uri="{FF2B5EF4-FFF2-40B4-BE49-F238E27FC236}">
                <a16:creationId xmlns:a16="http://schemas.microsoft.com/office/drawing/2014/main" id="{D9568AD0-A6B3-4C00-4CCA-42FA0608E871}"/>
              </a:ext>
            </a:extLst>
          </p:cNvPr>
          <p:cNvSpPr>
            <a:spLocks noGrp="1"/>
          </p:cNvSpPr>
          <p:nvPr>
            <p:ph type="dt" sz="half" idx="27"/>
          </p:nvPr>
        </p:nvSpPr>
        <p:spPr/>
        <p:txBody>
          <a:bodyPr/>
          <a:lstStyle/>
          <a:p>
            <a:pPr>
              <a:lnSpc>
                <a:spcPct val="110000"/>
              </a:lnSpc>
              <a:spcAft>
                <a:spcPts val="0"/>
              </a:spcAft>
            </a:pPr>
            <a:r>
              <a:rPr lang="en-US"/>
              <a:t>June 24, 2024</a:t>
            </a:r>
          </a:p>
        </p:txBody>
      </p:sp>
      <p:sp>
        <p:nvSpPr>
          <p:cNvPr id="8" name="Slide Number Placeholder 7">
            <a:extLst>
              <a:ext uri="{FF2B5EF4-FFF2-40B4-BE49-F238E27FC236}">
                <a16:creationId xmlns:a16="http://schemas.microsoft.com/office/drawing/2014/main" id="{B60CCDE7-DBA9-A067-7DCB-A1C9AF1F2AE1}"/>
              </a:ext>
            </a:extLst>
          </p:cNvPr>
          <p:cNvSpPr>
            <a:spLocks noGrp="1"/>
          </p:cNvSpPr>
          <p:nvPr>
            <p:ph type="sldNum" sz="quarter" idx="29"/>
          </p:nvPr>
        </p:nvSpPr>
        <p:spPr/>
        <p:txBody>
          <a:bodyPr/>
          <a:lstStyle/>
          <a:p>
            <a:pPr algn="r">
              <a:lnSpc>
                <a:spcPct val="110000"/>
              </a:lnSpc>
              <a:spcAft>
                <a:spcPts val="0"/>
              </a:spcAft>
            </a:pPr>
            <a:r>
              <a:rPr lang="en-US"/>
              <a:t>Page </a:t>
            </a:r>
            <a:fld id="{A2218858-49EA-4BF8-8EFE-B88A4580565A}" type="slidenum">
              <a:rPr lang="en-US" smtClean="0"/>
              <a:pPr algn="r">
                <a:lnSpc>
                  <a:spcPct val="110000"/>
                </a:lnSpc>
                <a:spcAft>
                  <a:spcPts val="0"/>
                </a:spcAft>
              </a:pPr>
              <a:t>2</a:t>
            </a:fld>
            <a:endParaRPr lang="en-US"/>
          </a:p>
        </p:txBody>
      </p:sp>
      <p:pic>
        <p:nvPicPr>
          <p:cNvPr id="2" name="Picture 1" descr="A person in a suit smiling&#10;&#10;AI-generated content may be incorrect.">
            <a:extLst>
              <a:ext uri="{FF2B5EF4-FFF2-40B4-BE49-F238E27FC236}">
                <a16:creationId xmlns:a16="http://schemas.microsoft.com/office/drawing/2014/main" id="{E8595EDF-099D-128E-E454-84D09CA9ADCF}"/>
              </a:ext>
            </a:extLst>
          </p:cNvPr>
          <p:cNvPicPr>
            <a:picLocks noChangeAspect="1"/>
          </p:cNvPicPr>
          <p:nvPr/>
        </p:nvPicPr>
        <p:blipFill>
          <a:blip r:embed="rId9"/>
          <a:srcRect l="26438" r="4" b="10718"/>
          <a:stretch/>
        </p:blipFill>
        <p:spPr>
          <a:xfrm>
            <a:off x="345529" y="880853"/>
            <a:ext cx="2544099" cy="3087898"/>
          </a:xfrm>
          <a:prstGeom prst="rect">
            <a:avLst/>
          </a:prstGeom>
          <a:ln>
            <a:noFill/>
          </a:ln>
          <a:effectLst>
            <a:outerShdw blurRad="292100" dist="139700" dir="2700000" algn="tl" rotWithShape="0">
              <a:srgbClr val="333333">
                <a:alpha val="65000"/>
              </a:srgbClr>
            </a:outerShdw>
          </a:effectLst>
        </p:spPr>
      </p:pic>
      <p:sp>
        <p:nvSpPr>
          <p:cNvPr id="6" name="TextBox 85">
            <a:extLst>
              <a:ext uri="{FF2B5EF4-FFF2-40B4-BE49-F238E27FC236}">
                <a16:creationId xmlns:a16="http://schemas.microsoft.com/office/drawing/2014/main" id="{AEBBE516-5E3C-F7C1-302C-1F6604D1CBB1}"/>
              </a:ext>
            </a:extLst>
          </p:cNvPr>
          <p:cNvSpPr txBox="1">
            <a:spLocks/>
          </p:cNvSpPr>
          <p:nvPr/>
        </p:nvSpPr>
        <p:spPr>
          <a:xfrm>
            <a:off x="3048555" y="843294"/>
            <a:ext cx="2678904" cy="984885"/>
          </a:xfrm>
          <a:prstGeom prst="rect">
            <a:avLst/>
          </a:prstGeom>
          <a:noFill/>
        </p:spPr>
        <p:txBody>
          <a:bodyPr wrap="square" lIns="93600" tIns="0" rIns="0" bIns="0" rtlCol="0" anchor="t" anchorCtr="0">
            <a:spAutoFit/>
          </a:bodyPr>
          <a:lstStyle/>
          <a:p>
            <a:pPr>
              <a:spcAft>
                <a:spcPts val="737"/>
              </a:spcAft>
            </a:pPr>
            <a:r>
              <a:rPr lang="en-US" b="1">
                <a:solidFill>
                  <a:schemeClr val="accent1"/>
                </a:solidFill>
              </a:rPr>
              <a:t>Robotics and Mechatronics Controls Engineering Intern on the Reticle Handler team  </a:t>
            </a:r>
          </a:p>
        </p:txBody>
      </p:sp>
      <p:sp>
        <p:nvSpPr>
          <p:cNvPr id="7" name="TextBox 85">
            <a:extLst>
              <a:ext uri="{FF2B5EF4-FFF2-40B4-BE49-F238E27FC236}">
                <a16:creationId xmlns:a16="http://schemas.microsoft.com/office/drawing/2014/main" id="{4FD7F977-6C70-EFDD-9543-EB689603D131}"/>
              </a:ext>
            </a:extLst>
          </p:cNvPr>
          <p:cNvSpPr txBox="1">
            <a:spLocks/>
          </p:cNvSpPr>
          <p:nvPr/>
        </p:nvSpPr>
        <p:spPr>
          <a:xfrm>
            <a:off x="6096000" y="4854715"/>
            <a:ext cx="2747193" cy="738664"/>
          </a:xfrm>
          <a:prstGeom prst="rect">
            <a:avLst/>
          </a:prstGeom>
          <a:noFill/>
        </p:spPr>
        <p:txBody>
          <a:bodyPr wrap="square" lIns="93600" tIns="0" rIns="0" bIns="0" rtlCol="0" anchor="t" anchorCtr="0">
            <a:spAutoFit/>
          </a:bodyPr>
          <a:lstStyle/>
          <a:p>
            <a:pPr>
              <a:spcAft>
                <a:spcPts val="737"/>
              </a:spcAft>
            </a:pPr>
            <a:r>
              <a:rPr lang="en-US" b="1">
                <a:solidFill>
                  <a:schemeClr val="accent1"/>
                </a:solidFill>
              </a:rPr>
              <a:t>I played division 1 tennis during undergrad at Texas A&amp;M University for 2 years</a:t>
            </a:r>
          </a:p>
        </p:txBody>
      </p:sp>
      <p:sp>
        <p:nvSpPr>
          <p:cNvPr id="10" name="TextBox 85">
            <a:extLst>
              <a:ext uri="{FF2B5EF4-FFF2-40B4-BE49-F238E27FC236}">
                <a16:creationId xmlns:a16="http://schemas.microsoft.com/office/drawing/2014/main" id="{B72596EB-F73C-3848-BADD-D61E53DF5D54}"/>
              </a:ext>
            </a:extLst>
          </p:cNvPr>
          <p:cNvSpPr txBox="1">
            <a:spLocks/>
          </p:cNvSpPr>
          <p:nvPr/>
        </p:nvSpPr>
        <p:spPr>
          <a:xfrm>
            <a:off x="9067800" y="1270744"/>
            <a:ext cx="2537483" cy="738664"/>
          </a:xfrm>
          <a:prstGeom prst="rect">
            <a:avLst/>
          </a:prstGeom>
          <a:noFill/>
        </p:spPr>
        <p:txBody>
          <a:bodyPr wrap="square" lIns="93600" tIns="0" rIns="0" bIns="0" rtlCol="0" anchor="t" anchorCtr="0">
            <a:spAutoFit/>
          </a:bodyPr>
          <a:lstStyle/>
          <a:p>
            <a:pPr>
              <a:spcAft>
                <a:spcPts val="737"/>
              </a:spcAft>
            </a:pPr>
            <a:r>
              <a:rPr lang="en-US" b="1">
                <a:solidFill>
                  <a:schemeClr val="accent1"/>
                </a:solidFill>
              </a:rPr>
              <a:t>Learning how to make a physics accurate simulation in MATLAB</a:t>
            </a:r>
          </a:p>
        </p:txBody>
      </p:sp>
      <p:pic>
        <p:nvPicPr>
          <p:cNvPr id="12" name="Picture 11">
            <a:extLst>
              <a:ext uri="{FF2B5EF4-FFF2-40B4-BE49-F238E27FC236}">
                <a16:creationId xmlns:a16="http://schemas.microsoft.com/office/drawing/2014/main" id="{037AD4FC-F07F-348F-D2F6-E5DCACADF865}"/>
              </a:ext>
            </a:extLst>
          </p:cNvPr>
          <p:cNvPicPr>
            <a:picLocks noChangeAspect="1"/>
          </p:cNvPicPr>
          <p:nvPr/>
        </p:nvPicPr>
        <p:blipFill>
          <a:blip r:embed="rId10" cstate="screen">
            <a:extLst>
              <a:ext uri="{28A0092B-C50C-407E-A947-70E740481C1C}">
                <a14:useLocalDpi xmlns:a14="http://schemas.microsoft.com/office/drawing/2010/main" val="0"/>
              </a:ext>
            </a:extLst>
          </a:blip>
          <a:srcRect/>
          <a:stretch/>
        </p:blipFill>
        <p:spPr>
          <a:xfrm>
            <a:off x="8968717" y="2133600"/>
            <a:ext cx="2387539" cy="2183792"/>
          </a:xfrm>
          <a:prstGeom prst="rect">
            <a:avLst/>
          </a:prstGeom>
          <a:ln>
            <a:solidFill>
              <a:schemeClr val="tx1"/>
            </a:solidFill>
          </a:ln>
          <a:effectLst>
            <a:outerShdw blurRad="292100" dist="139700" dir="2700000" algn="tl" rotWithShape="0">
              <a:srgbClr val="333333">
                <a:alpha val="65000"/>
              </a:srgbClr>
            </a:outerShdw>
          </a:effectLst>
        </p:spPr>
      </p:pic>
      <p:pic>
        <p:nvPicPr>
          <p:cNvPr id="14" name="Picture 13">
            <a:extLst>
              <a:ext uri="{FF2B5EF4-FFF2-40B4-BE49-F238E27FC236}">
                <a16:creationId xmlns:a16="http://schemas.microsoft.com/office/drawing/2014/main" id="{B734C4C1-4739-B43E-5FC3-F217B340957F}"/>
              </a:ext>
            </a:extLst>
          </p:cNvPr>
          <p:cNvPicPr>
            <a:picLocks noChangeAspect="1"/>
          </p:cNvPicPr>
          <p:nvPr/>
        </p:nvPicPr>
        <p:blipFill>
          <a:blip r:embed="rId11" cstate="screen">
            <a:extLst>
              <a:ext uri="{28A0092B-C50C-407E-A947-70E740481C1C}">
                <a14:useLocalDpi xmlns:a14="http://schemas.microsoft.com/office/drawing/2010/main" val="0"/>
              </a:ext>
            </a:extLst>
          </a:blip>
          <a:srcRect/>
          <a:stretch/>
        </p:blipFill>
        <p:spPr>
          <a:xfrm>
            <a:off x="9140315" y="4317392"/>
            <a:ext cx="2044341" cy="2454100"/>
          </a:xfrm>
          <a:prstGeom prst="rect">
            <a:avLst/>
          </a:prstGeom>
          <a:ln>
            <a:solidFill>
              <a:schemeClr val="tx1"/>
            </a:solidFill>
          </a:ln>
          <a:effectLst>
            <a:outerShdw blurRad="292100" dist="139700" dir="2700000" algn="tl" rotWithShape="0">
              <a:srgbClr val="333333">
                <a:alpha val="65000"/>
              </a:srgbClr>
            </a:outerShdw>
          </a:effectLst>
        </p:spPr>
      </p:pic>
      <p:pic>
        <p:nvPicPr>
          <p:cNvPr id="17" name="tennis_01">
            <a:hlinkClick r:id="" action="ppaction://media"/>
            <a:extLst>
              <a:ext uri="{FF2B5EF4-FFF2-40B4-BE49-F238E27FC236}">
                <a16:creationId xmlns:a16="http://schemas.microsoft.com/office/drawing/2014/main" id="{79ADA3CF-C6E2-B97D-E9C2-8012C192FAA6}"/>
              </a:ext>
            </a:extLst>
          </p:cNvPr>
          <p:cNvPicPr>
            <a:picLocks noChangeAspect="1"/>
          </p:cNvPicPr>
          <p:nvPr>
            <a:videoFile r:link="rId4"/>
            <p:extLst>
              <p:ext uri="{DAA4B4D4-6D71-4841-9C94-3DE7FCFB9230}">
                <p14:media xmlns:p14="http://schemas.microsoft.com/office/powerpoint/2010/main" r:embed="rId3"/>
              </p:ext>
            </p:extLst>
          </p:nvPr>
        </p:nvPicPr>
        <p:blipFill>
          <a:blip r:embed="rId12"/>
          <a:srcRect t="15566" b="17925"/>
          <a:stretch/>
        </p:blipFill>
        <p:spPr>
          <a:xfrm>
            <a:off x="5849009" y="806355"/>
            <a:ext cx="3085048" cy="3624932"/>
          </a:xfrm>
          <a:prstGeom prst="rect">
            <a:avLst/>
          </a:prstGeom>
          <a:ln>
            <a:noFill/>
          </a:ln>
          <a:effectLst>
            <a:outerShdw blurRad="190500" algn="tl" rotWithShape="0">
              <a:srgbClr val="000000">
                <a:alpha val="70000"/>
              </a:srgbClr>
            </a:outerShdw>
          </a:effectLst>
        </p:spPr>
      </p:pic>
      <p:pic>
        <p:nvPicPr>
          <p:cNvPr id="2052" name="Picture 4">
            <a:extLst>
              <a:ext uri="{FF2B5EF4-FFF2-40B4-BE49-F238E27FC236}">
                <a16:creationId xmlns:a16="http://schemas.microsoft.com/office/drawing/2014/main" id="{01538372-E940-353B-8E8D-88FF2EFEFBEC}"/>
              </a:ext>
            </a:extLst>
          </p:cNvPr>
          <p:cNvPicPr>
            <a:picLocks noChangeAspect="1" noChangeArrowheads="1"/>
          </p:cNvPicPr>
          <p:nvPr/>
        </p:nvPicPr>
        <p:blipFill>
          <a:blip r:embed="rId13" cstate="screen">
            <a:extLst>
              <a:ext uri="{28A0092B-C50C-407E-A947-70E740481C1C}">
                <a14:useLocalDpi xmlns:a14="http://schemas.microsoft.com/office/drawing/2010/main" val="0"/>
              </a:ext>
            </a:extLst>
          </a:blip>
          <a:srcRect/>
          <a:stretch>
            <a:fillRect/>
          </a:stretch>
        </p:blipFill>
        <p:spPr bwMode="auto">
          <a:xfrm>
            <a:off x="3447286" y="2057965"/>
            <a:ext cx="1881443" cy="2252238"/>
          </a:xfrm>
          <a:prstGeom prst="rect">
            <a:avLst/>
          </a:prstGeom>
          <a:ln>
            <a:solidFill>
              <a:schemeClr val="tx1"/>
            </a:solid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3" name="Graphic 12" descr="Tennis racket and ball outline">
            <a:extLst>
              <a:ext uri="{FF2B5EF4-FFF2-40B4-BE49-F238E27FC236}">
                <a16:creationId xmlns:a16="http://schemas.microsoft.com/office/drawing/2014/main" id="{AE27E8DD-3D39-2BB5-151C-139D859B2A80}"/>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8019657" y="4074896"/>
            <a:ext cx="914400" cy="914400"/>
          </a:xfrm>
          <a:prstGeom prst="rect">
            <a:avLst/>
          </a:prstGeom>
        </p:spPr>
      </p:pic>
      <p:pic>
        <p:nvPicPr>
          <p:cNvPr id="20" name="Graphic 19" descr="Books with solid fill">
            <a:extLst>
              <a:ext uri="{FF2B5EF4-FFF2-40B4-BE49-F238E27FC236}">
                <a16:creationId xmlns:a16="http://schemas.microsoft.com/office/drawing/2014/main" id="{6AACAF1C-2247-37B4-C9A4-14DECCD6B889}"/>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2190625" y="3697587"/>
            <a:ext cx="542327" cy="542327"/>
          </a:xfrm>
          <a:prstGeom prst="rect">
            <a:avLst/>
          </a:prstGeom>
        </p:spPr>
      </p:pic>
      <p:pic>
        <p:nvPicPr>
          <p:cNvPr id="22" name="Graphic 21" descr="Robot Hand with solid fill">
            <a:extLst>
              <a:ext uri="{FF2B5EF4-FFF2-40B4-BE49-F238E27FC236}">
                <a16:creationId xmlns:a16="http://schemas.microsoft.com/office/drawing/2014/main" id="{BE8F98E3-F571-BEB4-D9B7-F16C4A368848}"/>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3070325" y="1865118"/>
            <a:ext cx="914400" cy="914400"/>
          </a:xfrm>
          <a:prstGeom prst="rect">
            <a:avLst/>
          </a:prstGeom>
        </p:spPr>
      </p:pic>
      <p:pic>
        <p:nvPicPr>
          <p:cNvPr id="24" name="Graphic 23" descr="Workflow with solid fill">
            <a:extLst>
              <a:ext uri="{FF2B5EF4-FFF2-40B4-BE49-F238E27FC236}">
                <a16:creationId xmlns:a16="http://schemas.microsoft.com/office/drawing/2014/main" id="{AAE6EB3D-0E84-2999-A758-940D309CEA7A}"/>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10822781" y="3853003"/>
            <a:ext cx="914400" cy="914400"/>
          </a:xfrm>
          <a:prstGeom prst="rect">
            <a:avLst/>
          </a:prstGeom>
        </p:spPr>
      </p:pic>
    </p:spTree>
    <p:custDataLst>
      <p:tags r:id="rId1"/>
    </p:custDataLst>
    <p:extLst>
      <p:ext uri="{BB962C8B-B14F-4D97-AF65-F5344CB8AC3E}">
        <p14:creationId xmlns:p14="http://schemas.microsoft.com/office/powerpoint/2010/main" val="3021446956"/>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6075"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17"/>
                </p:tgtEl>
              </p:cMediaNode>
            </p:video>
            <p:seq concurrent="1" nextAc="seek">
              <p:cTn id="8" restart="whenNotActive" fill="hold" evtFilter="cancelBubble" nodeType="interactiveSeq">
                <p:stCondLst>
                  <p:cond evt="onClick" delay="0">
                    <p:tgtEl>
                      <p:spTgt spid="1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7"/>
                                        </p:tgtEl>
                                      </p:cBhvr>
                                    </p:cmd>
                                  </p:childTnLst>
                                </p:cTn>
                              </p:par>
                            </p:childTnLst>
                          </p:cTn>
                        </p:par>
                      </p:childTnLst>
                    </p:cTn>
                  </p:par>
                </p:childTnLst>
              </p:cTn>
              <p:nextCondLst>
                <p:cond evt="onClick" delay="0">
                  <p:tgtEl>
                    <p:spTgt spid="17"/>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035CC0-286C-2C77-B103-12FDE528AFD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BAB4EAC-7E92-835F-BEAE-C9401520BB97}"/>
              </a:ext>
            </a:extLst>
          </p:cNvPr>
          <p:cNvSpPr>
            <a:spLocks noGrp="1"/>
          </p:cNvSpPr>
          <p:nvPr>
            <p:ph type="title"/>
          </p:nvPr>
        </p:nvSpPr>
        <p:spPr>
          <a:xfrm>
            <a:off x="385764" y="433388"/>
            <a:ext cx="10858500" cy="372967"/>
          </a:xfrm>
        </p:spPr>
        <p:txBody>
          <a:bodyPr wrap="square" anchor="t">
            <a:normAutofit/>
          </a:bodyPr>
          <a:lstStyle/>
          <a:p>
            <a:r>
              <a:rPr lang="en-US"/>
              <a:t>Problem Description</a:t>
            </a:r>
          </a:p>
        </p:txBody>
      </p:sp>
      <p:sp>
        <p:nvSpPr>
          <p:cNvPr id="4" name="Content Placeholder 3">
            <a:extLst>
              <a:ext uri="{FF2B5EF4-FFF2-40B4-BE49-F238E27FC236}">
                <a16:creationId xmlns:a16="http://schemas.microsoft.com/office/drawing/2014/main" id="{686E0FE8-22C3-A059-6493-B21C50DFE2A9}"/>
              </a:ext>
            </a:extLst>
          </p:cNvPr>
          <p:cNvSpPr>
            <a:spLocks noGrp="1"/>
          </p:cNvSpPr>
          <p:nvPr>
            <p:ph sz="quarter" idx="23"/>
          </p:nvPr>
        </p:nvSpPr>
        <p:spPr>
          <a:xfrm>
            <a:off x="383608" y="954389"/>
            <a:ext cx="4088562" cy="4026518"/>
          </a:xfrm>
        </p:spPr>
        <p:txBody>
          <a:bodyPr vert="horz" lIns="0" tIns="0" rIns="0" bIns="0" rtlCol="0">
            <a:normAutofit/>
          </a:bodyPr>
          <a:lstStyle>
            <a:lvl1pPr>
              <a:buFont typeface="Arial" panose="020B0604020202020204" pitchFamily="34" charset="0"/>
              <a:buChar char="•"/>
            </a:lvl1pPr>
            <a:lvl2pPr>
              <a:buFont typeface="Arial" panose="020B0604020202020204" pitchFamily="34" charset="0"/>
              <a:buChar char="•"/>
            </a:lvl2pPr>
            <a:lvl3pPr>
              <a:buSzPct val="110000"/>
              <a:buFont typeface="Arial" panose="020B0604020202020204" pitchFamily="34" charset="0"/>
              <a:buChar char="•"/>
            </a:lvl3pPr>
            <a:lvl4pPr>
              <a:buSzPct val="100000"/>
              <a:buFont typeface="Arial" panose="020B0604020202020204" pitchFamily="34" charset="0"/>
              <a:buChar char="•"/>
            </a:lvl4pPr>
            <a:lvl5pPr>
              <a:buSzPct val="90000"/>
              <a:buFont typeface="Arial" panose="020B0604020202020204" pitchFamily="34" charset="0"/>
              <a:buChar char="•"/>
            </a:lvl5pPr>
            <a:lvl6pPr>
              <a:buFont typeface="Arial" panose="020B0604020202020204" pitchFamily="34" charset="0"/>
              <a:buChar char="•"/>
            </a:lvl6pPr>
            <a:lvl7pPr>
              <a:buFont typeface="Arial" panose="020B0604020202020204" pitchFamily="34" charset="0"/>
              <a:buChar char="•"/>
            </a:lvl7pPr>
            <a:lvl8pPr>
              <a:buFont typeface="Arial" panose="020B0604020202020204" pitchFamily="34" charset="0"/>
              <a:buChar char="•"/>
            </a:lvl8pPr>
            <a:lvl9pPr/>
          </a:lstStyle>
          <a:p>
            <a:r>
              <a:rPr lang="en-US" sz="1800" b="1" dirty="0"/>
              <a:t> Precision Handoff:</a:t>
            </a:r>
            <a:r>
              <a:rPr lang="en-US" sz="1800" dirty="0"/>
              <a:t> OVR robot aligns and grips the EIP with tight tolerances and then places it on kinematic pins.</a:t>
            </a:r>
          </a:p>
          <a:p>
            <a:r>
              <a:rPr lang="en-US" sz="1800" b="1" dirty="0"/>
              <a:t> Critical Risk:</a:t>
            </a:r>
            <a:r>
              <a:rPr lang="en-US" sz="1800" dirty="0"/>
              <a:t> Misalignment can damage the reticle, contaminate vacuum, or halt operations.</a:t>
            </a:r>
          </a:p>
          <a:p>
            <a:r>
              <a:rPr lang="en-US" sz="1800" b="1" dirty="0"/>
              <a:t> Simulation Value:</a:t>
            </a:r>
            <a:r>
              <a:rPr lang="en-US" sz="1800" dirty="0"/>
              <a:t> Physics-based model shows handoff complexity and margin for error.</a:t>
            </a:r>
          </a:p>
        </p:txBody>
      </p:sp>
      <p:pic>
        <p:nvPicPr>
          <p:cNvPr id="11" name="Picture 10">
            <a:extLst>
              <a:ext uri="{FF2B5EF4-FFF2-40B4-BE49-F238E27FC236}">
                <a16:creationId xmlns:a16="http://schemas.microsoft.com/office/drawing/2014/main" id="{654677F5-6C6E-9715-800D-47911E56B72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1872" y="4151526"/>
            <a:ext cx="3967470" cy="1867044"/>
          </a:xfrm>
          <a:prstGeom prst="rect">
            <a:avLst/>
          </a:prstGeom>
          <a:ln>
            <a:solidFill>
              <a:schemeClr val="tx1"/>
            </a:solidFill>
          </a:ln>
          <a:effectLst>
            <a:outerShdw blurRad="292100" dist="139700" dir="2700000" algn="tl" rotWithShape="0">
              <a:srgbClr val="333333">
                <a:alpha val="65000"/>
              </a:srgbClr>
            </a:outerShdw>
          </a:effectLst>
        </p:spPr>
      </p:pic>
      <p:pic>
        <p:nvPicPr>
          <p:cNvPr id="15" name="Picture 14">
            <a:extLst>
              <a:ext uri="{FF2B5EF4-FFF2-40B4-BE49-F238E27FC236}">
                <a16:creationId xmlns:a16="http://schemas.microsoft.com/office/drawing/2014/main" id="{4B57556A-0C23-261D-250F-C078D81FB5E2}"/>
              </a:ext>
            </a:extLst>
          </p:cNvPr>
          <p:cNvPicPr>
            <a:picLocks noChangeAspect="1"/>
          </p:cNvPicPr>
          <p:nvPr/>
        </p:nvPicPr>
        <p:blipFill>
          <a:blip r:embed="rId6"/>
          <a:srcRect l="31617" t="8798" r="1219" b="2734"/>
          <a:stretch/>
        </p:blipFill>
        <p:spPr>
          <a:xfrm>
            <a:off x="4434179" y="609282"/>
            <a:ext cx="3359330" cy="2425088"/>
          </a:xfrm>
          <a:prstGeom prst="rect">
            <a:avLst/>
          </a:prstGeom>
          <a:ln>
            <a:solidFill>
              <a:schemeClr val="tx1"/>
            </a:solidFill>
          </a:ln>
          <a:effectLst>
            <a:outerShdw blurRad="292100" dist="139700" dir="2700000" algn="tl" rotWithShape="0">
              <a:srgbClr val="333333">
                <a:alpha val="65000"/>
              </a:srgbClr>
            </a:outerShdw>
          </a:effectLst>
        </p:spPr>
      </p:pic>
      <p:pic>
        <p:nvPicPr>
          <p:cNvPr id="13" name="Picture 2">
            <a:extLst>
              <a:ext uri="{FF2B5EF4-FFF2-40B4-BE49-F238E27FC236}">
                <a16:creationId xmlns:a16="http://schemas.microsoft.com/office/drawing/2014/main" id="{A756E864-EFB1-1810-D08F-5B07337D347B}"/>
              </a:ext>
            </a:extLst>
          </p:cNvPr>
          <p:cNvPicPr>
            <a:picLocks noChangeAspect="1" noChangeArrowheads="1"/>
          </p:cNvPicPr>
          <p:nvPr/>
        </p:nvPicPr>
        <p:blipFill>
          <a:blip r:embed="rId7" cstate="screen">
            <a:extLst>
              <a:ext uri="{28A0092B-C50C-407E-A947-70E740481C1C}">
                <a14:useLocalDpi xmlns:a14="http://schemas.microsoft.com/office/drawing/2010/main" val="0"/>
              </a:ext>
            </a:extLst>
          </a:blip>
          <a:srcRect/>
          <a:stretch>
            <a:fillRect/>
          </a:stretch>
        </p:blipFill>
        <p:spPr bwMode="auto">
          <a:xfrm>
            <a:off x="4485100" y="3514720"/>
            <a:ext cx="3346401" cy="2081408"/>
          </a:xfrm>
          <a:prstGeom prst="rect">
            <a:avLst/>
          </a:prstGeom>
          <a:ln>
            <a:solidFill>
              <a:schemeClr val="tx1"/>
            </a:solid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16" name="Date Placeholder 4">
            <a:extLst>
              <a:ext uri="{FF2B5EF4-FFF2-40B4-BE49-F238E27FC236}">
                <a16:creationId xmlns:a16="http://schemas.microsoft.com/office/drawing/2014/main" id="{E8C15D3D-FB6A-1BD8-601E-57999A722F41}"/>
              </a:ext>
            </a:extLst>
          </p:cNvPr>
          <p:cNvSpPr txBox="1">
            <a:spLocks/>
          </p:cNvSpPr>
          <p:nvPr/>
        </p:nvSpPr>
        <p:spPr>
          <a:xfrm>
            <a:off x="1135064" y="6518273"/>
            <a:ext cx="769936" cy="139702"/>
          </a:xfrm>
          <a:prstGeom prst="rect">
            <a:avLst/>
          </a:prstGeom>
        </p:spPr>
        <p:txBody>
          <a:bodyPr vert="horz" lIns="0" tIns="0" rIns="0" bIns="0" rtlCol="0">
            <a:noAutofit/>
          </a:bodyPr>
          <a:lstStyle>
            <a:lvl1pPr marL="0" indent="0" algn="l" defTabSz="374400" rtl="0" eaLnBrk="1" latinLnBrk="0" hangingPunct="1">
              <a:lnSpc>
                <a:spcPct val="100000"/>
              </a:lnSpc>
              <a:spcBef>
                <a:spcPts val="0"/>
              </a:spcBef>
              <a:spcAft>
                <a:spcPts val="600"/>
              </a:spcAft>
              <a:buFontTx/>
              <a:buNone/>
              <a:defRPr lang="en-US" sz="1600" kern="1200" baseline="0" dirty="0">
                <a:solidFill>
                  <a:schemeClr val="tx1"/>
                </a:solidFill>
                <a:latin typeface="+mn-lt"/>
                <a:ea typeface="+mn-ea"/>
                <a:cs typeface="+mn-cs"/>
              </a:defRPr>
            </a:lvl1pPr>
            <a:lvl2pPr marL="339725" indent="-339725" algn="l" defTabSz="374400" rtl="0" eaLnBrk="1" latinLnBrk="0" hangingPunct="1">
              <a:lnSpc>
                <a:spcPct val="100000"/>
              </a:lnSpc>
              <a:spcBef>
                <a:spcPts val="0"/>
              </a:spcBef>
              <a:spcAft>
                <a:spcPts val="600"/>
              </a:spcAft>
              <a:buFont typeface="Arial" panose="020B0604020202020204" pitchFamily="34" charset="0"/>
              <a:buChar char="•"/>
              <a:defRPr lang="en-US" sz="1400" b="0" kern="1200" baseline="0" dirty="0">
                <a:solidFill>
                  <a:schemeClr val="tx1"/>
                </a:solidFill>
                <a:latin typeface="+mn-lt"/>
                <a:ea typeface="+mn-ea"/>
                <a:cs typeface="+mn-cs"/>
              </a:defRPr>
            </a:lvl2pPr>
            <a:lvl3pPr marL="568325" indent="-228600" algn="l" defTabSz="374400" rtl="0" eaLnBrk="1" latinLnBrk="0" hangingPunct="1">
              <a:lnSpc>
                <a:spcPct val="100000"/>
              </a:lnSpc>
              <a:spcBef>
                <a:spcPts val="0"/>
              </a:spcBef>
              <a:spcAft>
                <a:spcPts val="600"/>
              </a:spcAft>
              <a:buSzPct val="110000"/>
              <a:buFont typeface="Arial" panose="020B0604020202020204" pitchFamily="34" charset="0"/>
              <a:buChar char="•"/>
              <a:defRPr lang="en-US" sz="1200" kern="1200" baseline="0" dirty="0">
                <a:solidFill>
                  <a:schemeClr val="tx1"/>
                </a:solidFill>
                <a:latin typeface="+mn-lt"/>
                <a:ea typeface="+mn-ea"/>
                <a:cs typeface="+mn-cs"/>
              </a:defRPr>
            </a:lvl3pPr>
            <a:lvl4pPr marL="853200" indent="-284400" algn="l" defTabSz="374400" rtl="0" eaLnBrk="1" latinLnBrk="0" hangingPunct="1">
              <a:lnSpc>
                <a:spcPct val="100000"/>
              </a:lnSpc>
              <a:spcBef>
                <a:spcPts val="0"/>
              </a:spcBef>
              <a:spcAft>
                <a:spcPts val="300"/>
              </a:spcAft>
              <a:buSzPct val="100000"/>
              <a:buFont typeface="Arial" panose="020B0604020202020204" pitchFamily="34" charset="0"/>
              <a:buChar char="•"/>
              <a:defRPr lang="en-US" sz="1100" kern="1200" baseline="0" dirty="0">
                <a:solidFill>
                  <a:schemeClr val="tx1"/>
                </a:solidFill>
                <a:latin typeface="+mn-lt"/>
                <a:ea typeface="+mn-ea"/>
                <a:cs typeface="+mn-cs"/>
              </a:defRPr>
            </a:lvl4pPr>
            <a:lvl5pPr marL="1137600" indent="-284400" algn="l" defTabSz="374400" rtl="0" eaLnBrk="1" latinLnBrk="0" hangingPunct="1">
              <a:lnSpc>
                <a:spcPct val="100000"/>
              </a:lnSpc>
              <a:spcBef>
                <a:spcPts val="0"/>
              </a:spcBef>
              <a:spcAft>
                <a:spcPts val="100"/>
              </a:spcAft>
              <a:buSzPct val="90000"/>
              <a:buFont typeface="Arial" panose="020B0604020202020204" pitchFamily="34" charset="0"/>
              <a:buChar char="•"/>
              <a:defRPr lang="en-US" sz="1000" kern="1200" baseline="0" dirty="0">
                <a:solidFill>
                  <a:schemeClr val="tx1"/>
                </a:solidFill>
                <a:latin typeface="+mn-lt"/>
                <a:ea typeface="+mn-ea"/>
                <a:cs typeface="+mn-cs"/>
              </a:defRPr>
            </a:lvl5pPr>
            <a:lvl6pPr marL="1422000" indent="-284400" algn="l" defTabSz="374400" rtl="0" eaLnBrk="1" latinLnBrk="0" hangingPunct="1">
              <a:lnSpc>
                <a:spcPct val="100000"/>
              </a:lnSpc>
              <a:spcBef>
                <a:spcPts val="0"/>
              </a:spcBef>
              <a:spcAft>
                <a:spcPts val="100"/>
              </a:spcAft>
              <a:buFont typeface="Arial" panose="020B0604020202020204" pitchFamily="34" charset="0"/>
              <a:buChar char="•"/>
              <a:defRPr lang="en-US" sz="900" kern="1200" baseline="0" dirty="0">
                <a:solidFill>
                  <a:schemeClr val="tx1"/>
                </a:solidFill>
                <a:latin typeface="+mn-lt"/>
                <a:ea typeface="+mn-ea"/>
                <a:cs typeface="+mn-cs"/>
              </a:defRPr>
            </a:lvl6pPr>
            <a:lvl7pPr marL="1706400" indent="-284400" algn="l" defTabSz="374400" rtl="0" eaLnBrk="1" latinLnBrk="0" hangingPunct="1">
              <a:lnSpc>
                <a:spcPct val="100000"/>
              </a:lnSpc>
              <a:spcBef>
                <a:spcPts val="0"/>
              </a:spcBef>
              <a:spcAft>
                <a:spcPts val="100"/>
              </a:spcAft>
              <a:buFont typeface="Arial" panose="020B0604020202020204" pitchFamily="34" charset="0"/>
              <a:buAutoNum type="romanLcPeriod"/>
              <a:defRPr lang="en-US" sz="800" kern="1200" baseline="0" dirty="0">
                <a:solidFill>
                  <a:schemeClr val="tx1"/>
                </a:solidFill>
                <a:latin typeface="+mn-lt"/>
                <a:ea typeface="+mn-ea"/>
                <a:cs typeface="+mn-cs"/>
              </a:defRPr>
            </a:lvl7pPr>
            <a:lvl8pPr marL="1990800" indent="-284400" algn="l" defTabSz="374400" rtl="0" eaLnBrk="1" latinLnBrk="0" hangingPunct="1">
              <a:lnSpc>
                <a:spcPct val="100000"/>
              </a:lnSpc>
              <a:spcBef>
                <a:spcPts val="0"/>
              </a:spcBef>
              <a:spcAft>
                <a:spcPts val="100"/>
              </a:spcAft>
              <a:buFont typeface="Arial" panose="020B0604020202020204" pitchFamily="34" charset="0"/>
              <a:buChar char="•"/>
              <a:defRPr lang="en-US" sz="700" kern="1200" baseline="0" dirty="0">
                <a:solidFill>
                  <a:schemeClr val="tx1"/>
                </a:solidFill>
                <a:latin typeface="+mn-lt"/>
                <a:ea typeface="+mn-ea"/>
                <a:cs typeface="+mn-cs"/>
              </a:defRPr>
            </a:lvl8pPr>
            <a:lvl9pPr marL="0" indent="0" algn="l" defTabSz="374400" rtl="0" eaLnBrk="1" latinLnBrk="0" hangingPunct="1">
              <a:lnSpc>
                <a:spcPct val="100000"/>
              </a:lnSpc>
              <a:spcBef>
                <a:spcPts val="0"/>
              </a:spcBef>
              <a:spcAft>
                <a:spcPts val="600"/>
              </a:spcAft>
              <a:buFontTx/>
              <a:buNone/>
              <a:defRPr sz="1600" b="1" kern="1200" baseline="0">
                <a:solidFill>
                  <a:schemeClr val="tx1"/>
                </a:solidFill>
                <a:latin typeface="+mn-lt"/>
                <a:ea typeface="+mn-ea"/>
                <a:cs typeface="+mn-cs"/>
              </a:defRPr>
            </a:lvl9pPr>
          </a:lstStyle>
          <a:p>
            <a:pPr>
              <a:lnSpc>
                <a:spcPct val="110000"/>
              </a:lnSpc>
              <a:spcAft>
                <a:spcPts val="0"/>
              </a:spcAft>
            </a:pPr>
            <a:fld id="{C14CD3A7-9E40-46FB-A41D-9CC29415685D}" type="datetime4">
              <a:rPr lang="en-US" sz="800" smtClean="0"/>
              <a:pPr>
                <a:lnSpc>
                  <a:spcPct val="110000"/>
                </a:lnSpc>
                <a:spcAft>
                  <a:spcPts val="0"/>
                </a:spcAft>
              </a:pPr>
              <a:t>December 2, 2025</a:t>
            </a:fld>
            <a:endParaRPr lang="en-US" sz="800"/>
          </a:p>
        </p:txBody>
      </p:sp>
      <p:sp>
        <p:nvSpPr>
          <p:cNvPr id="20" name="Slide Number Placeholder 7">
            <a:extLst>
              <a:ext uri="{FF2B5EF4-FFF2-40B4-BE49-F238E27FC236}">
                <a16:creationId xmlns:a16="http://schemas.microsoft.com/office/drawing/2014/main" id="{4CF48624-8190-D16F-787A-F28B83FA29C5}"/>
              </a:ext>
            </a:extLst>
          </p:cNvPr>
          <p:cNvSpPr txBox="1">
            <a:spLocks/>
          </p:cNvSpPr>
          <p:nvPr/>
        </p:nvSpPr>
        <p:spPr>
          <a:xfrm>
            <a:off x="11564679" y="6518273"/>
            <a:ext cx="655199" cy="139701"/>
          </a:xfrm>
          <a:prstGeom prst="rect">
            <a:avLst/>
          </a:prstGeom>
        </p:spPr>
        <p:txBody>
          <a:bodyPr vert="horz" lIns="91440" tIns="45720" rIns="91440" bIns="45720" rtlCol="0" anchor="ctr"/>
          <a:lstStyle>
            <a:defPPr>
              <a:defRPr lang="en-US"/>
            </a:defPPr>
            <a:lvl1pPr marL="0" indent="0" algn="r" defTabSz="374400" rtl="0" eaLnBrk="1" latinLnBrk="0" hangingPunct="1">
              <a:lnSpc>
                <a:spcPct val="100000"/>
              </a:lnSpc>
              <a:spcBef>
                <a:spcPts val="0"/>
              </a:spcBef>
              <a:spcAft>
                <a:spcPts val="600"/>
              </a:spcAft>
              <a:buFontTx/>
              <a:buNone/>
              <a:defRPr sz="700" b="0" kern="1200" baseline="0">
                <a:solidFill>
                  <a:schemeClr val="tx1"/>
                </a:solidFill>
                <a:latin typeface="+mn-lt"/>
                <a:ea typeface="+mn-ea"/>
                <a:cs typeface="+mn-cs"/>
              </a:defRPr>
            </a:lvl1pPr>
            <a:lvl2pPr marL="285750" indent="-285750" algn="l" defTabSz="374400" rtl="0" eaLnBrk="1" latinLnBrk="0" hangingPunct="1">
              <a:lnSpc>
                <a:spcPct val="100000"/>
              </a:lnSpc>
              <a:spcBef>
                <a:spcPts val="0"/>
              </a:spcBef>
              <a:spcAft>
                <a:spcPts val="600"/>
              </a:spcAft>
              <a:buFont typeface="Arial" panose="020B0604020202020204" pitchFamily="34" charset="0"/>
              <a:buChar char="•"/>
              <a:defRPr sz="1400" b="0" kern="1200" baseline="0">
                <a:solidFill>
                  <a:schemeClr val="tx1"/>
                </a:solidFill>
                <a:latin typeface="+mn-lt"/>
                <a:ea typeface="+mn-ea"/>
                <a:cs typeface="+mn-cs"/>
              </a:defRPr>
            </a:lvl2pPr>
            <a:lvl3pPr marL="568800" indent="-284400" algn="l" defTabSz="374400" rtl="0" eaLnBrk="1" latinLnBrk="0" hangingPunct="1">
              <a:lnSpc>
                <a:spcPct val="100000"/>
              </a:lnSpc>
              <a:spcBef>
                <a:spcPts val="0"/>
              </a:spcBef>
              <a:spcAft>
                <a:spcPts val="600"/>
              </a:spcAft>
              <a:buSzPct val="110000"/>
              <a:buFont typeface="Arial" panose="020B0604020202020204" pitchFamily="34" charset="0"/>
              <a:buChar char="•"/>
              <a:defRPr sz="1200" kern="1200" baseline="0">
                <a:solidFill>
                  <a:schemeClr val="tx1"/>
                </a:solidFill>
                <a:latin typeface="+mn-lt"/>
                <a:ea typeface="+mn-ea"/>
                <a:cs typeface="+mn-cs"/>
              </a:defRPr>
            </a:lvl3pPr>
            <a:lvl4pPr marL="853200" indent="-284400" algn="l" defTabSz="374400" rtl="0" eaLnBrk="1" latinLnBrk="0" hangingPunct="1">
              <a:lnSpc>
                <a:spcPct val="100000"/>
              </a:lnSpc>
              <a:spcBef>
                <a:spcPts val="0"/>
              </a:spcBef>
              <a:spcAft>
                <a:spcPts val="300"/>
              </a:spcAft>
              <a:buSzPct val="100000"/>
              <a:buFont typeface="Arial" panose="020B0604020202020204" pitchFamily="34" charset="0"/>
              <a:buChar char="•"/>
              <a:defRPr sz="1100" kern="1200" baseline="0">
                <a:solidFill>
                  <a:schemeClr val="tx1"/>
                </a:solidFill>
                <a:latin typeface="+mn-lt"/>
                <a:ea typeface="+mn-ea"/>
                <a:cs typeface="+mn-cs"/>
              </a:defRPr>
            </a:lvl4pPr>
            <a:lvl5pPr marL="1137600" indent="-284400" algn="l" defTabSz="374400" rtl="0" eaLnBrk="1" latinLnBrk="0" hangingPunct="1">
              <a:lnSpc>
                <a:spcPct val="100000"/>
              </a:lnSpc>
              <a:spcBef>
                <a:spcPts val="0"/>
              </a:spcBef>
              <a:spcAft>
                <a:spcPts val="100"/>
              </a:spcAft>
              <a:buSzPct val="90000"/>
              <a:buFont typeface="Arial" panose="020B0604020202020204" pitchFamily="34" charset="0"/>
              <a:buChar char="•"/>
              <a:defRPr sz="1000" kern="1200" baseline="0">
                <a:solidFill>
                  <a:schemeClr val="tx1"/>
                </a:solidFill>
                <a:latin typeface="+mn-lt"/>
                <a:ea typeface="+mn-ea"/>
                <a:cs typeface="+mn-cs"/>
              </a:defRPr>
            </a:lvl5pPr>
            <a:lvl6pPr marL="1422000" indent="-284400" algn="l" defTabSz="374400" rtl="0" eaLnBrk="1" latinLnBrk="0" hangingPunct="1">
              <a:lnSpc>
                <a:spcPct val="100000"/>
              </a:lnSpc>
              <a:spcBef>
                <a:spcPts val="0"/>
              </a:spcBef>
              <a:spcAft>
                <a:spcPts val="100"/>
              </a:spcAft>
              <a:buFont typeface="Arial" panose="020B0604020202020204" pitchFamily="34" charset="0"/>
              <a:buChar char="•"/>
              <a:defRPr sz="900" kern="1200" baseline="0">
                <a:solidFill>
                  <a:schemeClr val="tx1"/>
                </a:solidFill>
                <a:latin typeface="+mn-lt"/>
                <a:ea typeface="+mn-ea"/>
                <a:cs typeface="+mn-cs"/>
              </a:defRPr>
            </a:lvl6pPr>
            <a:lvl7pPr marL="1706400" indent="-284400" algn="l" defTabSz="374400" rtl="0" eaLnBrk="1" latinLnBrk="0" hangingPunct="1">
              <a:lnSpc>
                <a:spcPct val="100000"/>
              </a:lnSpc>
              <a:spcBef>
                <a:spcPts val="0"/>
              </a:spcBef>
              <a:spcAft>
                <a:spcPts val="100"/>
              </a:spcAft>
              <a:buFont typeface="Arial" panose="020B0604020202020204" pitchFamily="34" charset="0"/>
              <a:buChar char="•"/>
              <a:defRPr sz="800" kern="1200" baseline="0">
                <a:solidFill>
                  <a:schemeClr val="tx1"/>
                </a:solidFill>
                <a:latin typeface="+mn-lt"/>
                <a:ea typeface="+mn-ea"/>
                <a:cs typeface="+mn-cs"/>
              </a:defRPr>
            </a:lvl7pPr>
            <a:lvl8pPr marL="1990800" indent="-284400" algn="l" defTabSz="374400" rtl="0" eaLnBrk="1" latinLnBrk="0" hangingPunct="1">
              <a:lnSpc>
                <a:spcPct val="100000"/>
              </a:lnSpc>
              <a:spcBef>
                <a:spcPts val="0"/>
              </a:spcBef>
              <a:spcAft>
                <a:spcPts val="100"/>
              </a:spcAft>
              <a:buFont typeface="Arial" panose="020B0604020202020204" pitchFamily="34" charset="0"/>
              <a:buChar char="•"/>
              <a:defRPr sz="700" kern="1200" baseline="0">
                <a:solidFill>
                  <a:schemeClr val="tx1"/>
                </a:solidFill>
                <a:latin typeface="+mn-lt"/>
                <a:ea typeface="+mn-ea"/>
                <a:cs typeface="+mn-cs"/>
              </a:defRPr>
            </a:lvl8pPr>
            <a:lvl9pPr marL="0" indent="0" algn="l" defTabSz="374400" rtl="0" eaLnBrk="1" latinLnBrk="0" hangingPunct="1">
              <a:lnSpc>
                <a:spcPct val="100000"/>
              </a:lnSpc>
              <a:spcBef>
                <a:spcPts val="0"/>
              </a:spcBef>
              <a:spcAft>
                <a:spcPts val="600"/>
              </a:spcAft>
              <a:buFontTx/>
              <a:buNone/>
              <a:defRPr sz="1600" b="1" kern="1200" baseline="0">
                <a:solidFill>
                  <a:schemeClr val="tx1"/>
                </a:solidFill>
                <a:latin typeface="+mn-lt"/>
                <a:ea typeface="+mn-ea"/>
                <a:cs typeface="+mn-cs"/>
              </a:defRPr>
            </a:lvl9pPr>
          </a:lstStyle>
          <a:p>
            <a:pPr marL="0" marR="0" lvl="0" indent="0" algn="r" defTabSz="374400" rtl="0" eaLnBrk="1" fontAlgn="auto" latinLnBrk="0" hangingPunct="1">
              <a:lnSpc>
                <a:spcPct val="110000"/>
              </a:lnSpc>
              <a:spcBef>
                <a:spcPts val="0"/>
              </a:spcBef>
              <a:spcAft>
                <a:spcPts val="0"/>
              </a:spcAft>
              <a:buClrTx/>
              <a:buSzTx/>
              <a:buFontTx/>
              <a:buNone/>
              <a:tabLst/>
              <a:defRPr/>
            </a:pPr>
            <a:r>
              <a:rPr kumimoji="0" lang="en-US" sz="700" b="0" i="0" u="none" strike="noStrike" kern="1200" cap="none" spc="0" normalizeH="0" baseline="0" noProof="0">
                <a:ln>
                  <a:noFill/>
                </a:ln>
                <a:solidFill>
                  <a:srgbClr val="000000"/>
                </a:solidFill>
                <a:effectLst/>
                <a:uLnTx/>
                <a:uFillTx/>
                <a:latin typeface="Arial"/>
                <a:ea typeface="Microsoft JhengHei"/>
                <a:cs typeface="Arial"/>
              </a:rPr>
              <a:t>Page </a:t>
            </a:r>
            <a:fld id="{A2218858-49EA-4BF8-8EFE-B88A4580565A}" type="slidenum">
              <a:rPr kumimoji="0" lang="en-US" sz="700" b="0" i="0" u="none" strike="noStrike" kern="1200" cap="none" spc="0" normalizeH="0" baseline="0" noProof="0" smtClean="0">
                <a:ln>
                  <a:noFill/>
                </a:ln>
                <a:solidFill>
                  <a:srgbClr val="000000"/>
                </a:solidFill>
                <a:effectLst/>
                <a:uLnTx/>
                <a:uFillTx/>
                <a:latin typeface="Arial"/>
                <a:ea typeface="Microsoft JhengHei"/>
                <a:cs typeface="Arial"/>
              </a:rPr>
              <a:pPr marL="0" marR="0" lvl="0" indent="0" algn="r" defTabSz="374400" rtl="0" eaLnBrk="1" fontAlgn="auto" latinLnBrk="0" hangingPunct="1">
                <a:lnSpc>
                  <a:spcPct val="110000"/>
                </a:lnSpc>
                <a:spcBef>
                  <a:spcPts val="0"/>
                </a:spcBef>
                <a:spcAft>
                  <a:spcPts val="0"/>
                </a:spcAft>
                <a:buClrTx/>
                <a:buSzTx/>
                <a:buFontTx/>
                <a:buNone/>
                <a:tabLst/>
                <a:defRPr/>
              </a:pPr>
              <a:t>3</a:t>
            </a:fld>
            <a:endParaRPr kumimoji="0" lang="en-US" sz="700" b="0" i="0" u="none" strike="noStrike" kern="1200" cap="none" spc="0" normalizeH="0" baseline="0" noProof="0">
              <a:ln>
                <a:noFill/>
              </a:ln>
              <a:solidFill>
                <a:srgbClr val="000000"/>
              </a:solidFill>
              <a:effectLst/>
              <a:uLnTx/>
              <a:uFillTx/>
              <a:latin typeface="Arial"/>
              <a:ea typeface="Microsoft JhengHei"/>
              <a:cs typeface="Arial"/>
            </a:endParaRPr>
          </a:p>
        </p:txBody>
      </p:sp>
      <p:sp>
        <p:nvSpPr>
          <p:cNvPr id="6" name="Rectangle 5">
            <a:extLst>
              <a:ext uri="{FF2B5EF4-FFF2-40B4-BE49-F238E27FC236}">
                <a16:creationId xmlns:a16="http://schemas.microsoft.com/office/drawing/2014/main" id="{944AD967-A28F-361D-23D1-B13A0FC78D35}"/>
              </a:ext>
            </a:extLst>
          </p:cNvPr>
          <p:cNvSpPr/>
          <p:nvPr/>
        </p:nvSpPr>
        <p:spPr>
          <a:xfrm>
            <a:off x="155889" y="3994784"/>
            <a:ext cx="454333" cy="452834"/>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8100000" scaled="1"/>
            <a:tileRect/>
          </a:gradFill>
          <a:ln>
            <a:solidFill>
              <a:schemeClr val="bg1"/>
            </a:solidFill>
          </a:ln>
        </p:spPr>
        <p:style>
          <a:lnRef idx="2">
            <a:schemeClr val="accent1"/>
          </a:lnRef>
          <a:fillRef idx="1">
            <a:schemeClr val="accent1"/>
          </a:fillRef>
          <a:effectRef idx="0">
            <a:schemeClr val="accent1"/>
          </a:effectRef>
          <a:fontRef idx="minor">
            <a:schemeClr val="lt1"/>
          </a:fontRef>
        </p:style>
        <p:txBody>
          <a:bodyPr rtlCol="0" anchor="ctr"/>
          <a:lstStyle/>
          <a:p>
            <a:pPr algn="ctr"/>
            <a:r>
              <a:rPr lang="en-US" sz="2800" b="1" dirty="0">
                <a:ln w="6600">
                  <a:solidFill>
                    <a:schemeClr val="accent2"/>
                  </a:solidFill>
                  <a:prstDash val="solid"/>
                </a:ln>
                <a:solidFill>
                  <a:srgbClr val="FFFFFF"/>
                </a:solidFill>
                <a:effectLst>
                  <a:outerShdw dist="38100" dir="2700000" algn="tl" rotWithShape="0">
                    <a:schemeClr val="accent2"/>
                  </a:outerShdw>
                </a:effectLst>
              </a:rPr>
              <a:t>1</a:t>
            </a:r>
          </a:p>
        </p:txBody>
      </p:sp>
      <p:sp>
        <p:nvSpPr>
          <p:cNvPr id="18" name="Rectangle 17">
            <a:extLst>
              <a:ext uri="{FF2B5EF4-FFF2-40B4-BE49-F238E27FC236}">
                <a16:creationId xmlns:a16="http://schemas.microsoft.com/office/drawing/2014/main" id="{7D6417C0-82C3-8FC9-ACF0-6C613DE80BFC}"/>
              </a:ext>
            </a:extLst>
          </p:cNvPr>
          <p:cNvSpPr/>
          <p:nvPr/>
        </p:nvSpPr>
        <p:spPr>
          <a:xfrm>
            <a:off x="4347486" y="3343280"/>
            <a:ext cx="454333" cy="452834"/>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8100000" scaled="1"/>
            <a:tileRect/>
          </a:gradFill>
          <a:ln>
            <a:solidFill>
              <a:schemeClr val="bg1"/>
            </a:solidFill>
          </a:ln>
        </p:spPr>
        <p:style>
          <a:lnRef idx="2">
            <a:schemeClr val="accent1"/>
          </a:lnRef>
          <a:fillRef idx="1">
            <a:schemeClr val="accent1"/>
          </a:fillRef>
          <a:effectRef idx="0">
            <a:schemeClr val="accent1"/>
          </a:effectRef>
          <a:fontRef idx="minor">
            <a:schemeClr val="lt1"/>
          </a:fontRef>
        </p:style>
        <p:txBody>
          <a:bodyPr rtlCol="0" anchor="ctr"/>
          <a:lstStyle/>
          <a:p>
            <a:pPr algn="ctr"/>
            <a:r>
              <a:rPr lang="en-US" sz="2800" b="1" dirty="0">
                <a:ln w="6600">
                  <a:solidFill>
                    <a:schemeClr val="accent2"/>
                  </a:solidFill>
                  <a:prstDash val="solid"/>
                </a:ln>
                <a:solidFill>
                  <a:srgbClr val="FFFFFF"/>
                </a:solidFill>
                <a:effectLst>
                  <a:outerShdw dist="38100" dir="2700000" algn="tl" rotWithShape="0">
                    <a:schemeClr val="accent2"/>
                  </a:outerShdw>
                </a:effectLst>
              </a:rPr>
              <a:t>2</a:t>
            </a:r>
          </a:p>
        </p:txBody>
      </p:sp>
      <p:sp>
        <p:nvSpPr>
          <p:cNvPr id="19" name="Rectangle 18">
            <a:extLst>
              <a:ext uri="{FF2B5EF4-FFF2-40B4-BE49-F238E27FC236}">
                <a16:creationId xmlns:a16="http://schemas.microsoft.com/office/drawing/2014/main" id="{8FF0B179-2F77-2572-AFB6-A9429355FA7E}"/>
              </a:ext>
            </a:extLst>
          </p:cNvPr>
          <p:cNvSpPr/>
          <p:nvPr/>
        </p:nvSpPr>
        <p:spPr>
          <a:xfrm>
            <a:off x="4343610" y="517088"/>
            <a:ext cx="454333" cy="452834"/>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8100000" scaled="1"/>
            <a:tileRect/>
          </a:gradFill>
          <a:ln>
            <a:solidFill>
              <a:schemeClr val="bg1"/>
            </a:solidFill>
          </a:ln>
        </p:spPr>
        <p:style>
          <a:lnRef idx="2">
            <a:schemeClr val="accent1"/>
          </a:lnRef>
          <a:fillRef idx="1">
            <a:schemeClr val="accent1"/>
          </a:fillRef>
          <a:effectRef idx="0">
            <a:schemeClr val="accent1"/>
          </a:effectRef>
          <a:fontRef idx="minor">
            <a:schemeClr val="lt1"/>
          </a:fontRef>
        </p:style>
        <p:txBody>
          <a:bodyPr rtlCol="0" anchor="ctr"/>
          <a:lstStyle/>
          <a:p>
            <a:pPr algn="ctr"/>
            <a:r>
              <a:rPr lang="en-US" sz="2800" b="1" dirty="0">
                <a:ln w="6600">
                  <a:solidFill>
                    <a:schemeClr val="accent2"/>
                  </a:solidFill>
                  <a:prstDash val="solid"/>
                </a:ln>
                <a:solidFill>
                  <a:srgbClr val="FFFFFF"/>
                </a:solidFill>
                <a:effectLst>
                  <a:outerShdw dist="38100" dir="2700000" algn="tl" rotWithShape="0">
                    <a:schemeClr val="accent2"/>
                  </a:outerShdw>
                </a:effectLst>
              </a:rPr>
              <a:t>3</a:t>
            </a:r>
          </a:p>
        </p:txBody>
      </p:sp>
      <p:sp>
        <p:nvSpPr>
          <p:cNvPr id="21" name="Rectangle 20">
            <a:extLst>
              <a:ext uri="{FF2B5EF4-FFF2-40B4-BE49-F238E27FC236}">
                <a16:creationId xmlns:a16="http://schemas.microsoft.com/office/drawing/2014/main" id="{51205BCB-50FA-C935-3B9E-5597629BF3F2}"/>
              </a:ext>
            </a:extLst>
          </p:cNvPr>
          <p:cNvSpPr/>
          <p:nvPr/>
        </p:nvSpPr>
        <p:spPr>
          <a:xfrm>
            <a:off x="7933984" y="29706"/>
            <a:ext cx="454333" cy="452834"/>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8100000" scaled="1"/>
            <a:tileRect/>
          </a:gradFill>
          <a:ln>
            <a:solidFill>
              <a:schemeClr val="bg1"/>
            </a:solidFill>
          </a:ln>
        </p:spPr>
        <p:style>
          <a:lnRef idx="2">
            <a:schemeClr val="accent1"/>
          </a:lnRef>
          <a:fillRef idx="1">
            <a:schemeClr val="accent1"/>
          </a:fillRef>
          <a:effectRef idx="0">
            <a:schemeClr val="accent1"/>
          </a:effectRef>
          <a:fontRef idx="minor">
            <a:schemeClr val="lt1"/>
          </a:fontRef>
        </p:style>
        <p:txBody>
          <a:bodyPr rtlCol="0" anchor="ctr"/>
          <a:lstStyle/>
          <a:p>
            <a:pPr algn="ctr"/>
            <a:r>
              <a:rPr lang="en-US" sz="2800" b="1" dirty="0">
                <a:ln w="6600">
                  <a:solidFill>
                    <a:schemeClr val="accent2"/>
                  </a:solidFill>
                  <a:prstDash val="solid"/>
                </a:ln>
                <a:solidFill>
                  <a:srgbClr val="FFFFFF"/>
                </a:solidFill>
                <a:effectLst>
                  <a:outerShdw dist="38100" dir="2700000" algn="tl" rotWithShape="0">
                    <a:schemeClr val="accent2"/>
                  </a:outerShdw>
                </a:effectLst>
              </a:rPr>
              <a:t>4</a:t>
            </a:r>
          </a:p>
        </p:txBody>
      </p:sp>
      <p:sp>
        <p:nvSpPr>
          <p:cNvPr id="28" name="Text Box 9">
            <a:extLst>
              <a:ext uri="{FF2B5EF4-FFF2-40B4-BE49-F238E27FC236}">
                <a16:creationId xmlns:a16="http://schemas.microsoft.com/office/drawing/2014/main" id="{3E21A6A0-D0F3-024A-A5E1-3F6B3F00CFF6}"/>
              </a:ext>
            </a:extLst>
          </p:cNvPr>
          <p:cNvSpPr txBox="1">
            <a:spLocks noChangeArrowheads="1"/>
          </p:cNvSpPr>
          <p:nvPr>
            <p:custDataLst>
              <p:tags r:id="rId1"/>
            </p:custDataLst>
          </p:nvPr>
        </p:nvSpPr>
        <p:spPr bwMode="auto">
          <a:xfrm>
            <a:off x="12675828" y="4810803"/>
            <a:ext cx="175811" cy="7017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a:defRPr sz="2300">
                <a:solidFill>
                  <a:schemeClr val="accent1"/>
                </a:solidFill>
                <a:latin typeface="Arial" charset="0"/>
              </a:defRPr>
            </a:lvl1pPr>
            <a:lvl2pPr marL="742950" indent="-285750">
              <a:defRPr sz="2300">
                <a:solidFill>
                  <a:schemeClr val="accent1"/>
                </a:solidFill>
                <a:latin typeface="Arial" charset="0"/>
              </a:defRPr>
            </a:lvl2pPr>
            <a:lvl3pPr marL="1143000" indent="-228600">
              <a:defRPr sz="2300">
                <a:solidFill>
                  <a:schemeClr val="accent1"/>
                </a:solidFill>
                <a:latin typeface="Arial" charset="0"/>
              </a:defRPr>
            </a:lvl3pPr>
            <a:lvl4pPr marL="1600200" indent="-228600">
              <a:defRPr sz="2300">
                <a:solidFill>
                  <a:schemeClr val="accent1"/>
                </a:solidFill>
                <a:latin typeface="Arial" charset="0"/>
              </a:defRPr>
            </a:lvl4pPr>
            <a:lvl5pPr marL="2057400" indent="-228600">
              <a:defRPr sz="2300">
                <a:solidFill>
                  <a:schemeClr val="accent1"/>
                </a:solidFill>
                <a:latin typeface="Arial" charset="0"/>
              </a:defRPr>
            </a:lvl5pPr>
            <a:lvl6pPr marL="2514600" indent="-228600" eaLnBrk="0" fontAlgn="base" hangingPunct="0">
              <a:lnSpc>
                <a:spcPct val="95000"/>
              </a:lnSpc>
              <a:spcBef>
                <a:spcPct val="0"/>
              </a:spcBef>
              <a:spcAft>
                <a:spcPct val="0"/>
              </a:spcAft>
              <a:defRPr sz="2300">
                <a:solidFill>
                  <a:schemeClr val="accent1"/>
                </a:solidFill>
                <a:latin typeface="Arial" charset="0"/>
              </a:defRPr>
            </a:lvl6pPr>
            <a:lvl7pPr marL="2971800" indent="-228600" eaLnBrk="0" fontAlgn="base" hangingPunct="0">
              <a:lnSpc>
                <a:spcPct val="95000"/>
              </a:lnSpc>
              <a:spcBef>
                <a:spcPct val="0"/>
              </a:spcBef>
              <a:spcAft>
                <a:spcPct val="0"/>
              </a:spcAft>
              <a:defRPr sz="2300">
                <a:solidFill>
                  <a:schemeClr val="accent1"/>
                </a:solidFill>
                <a:latin typeface="Arial" charset="0"/>
              </a:defRPr>
            </a:lvl7pPr>
            <a:lvl8pPr marL="3429000" indent="-228600" eaLnBrk="0" fontAlgn="base" hangingPunct="0">
              <a:lnSpc>
                <a:spcPct val="95000"/>
              </a:lnSpc>
              <a:spcBef>
                <a:spcPct val="0"/>
              </a:spcBef>
              <a:spcAft>
                <a:spcPct val="0"/>
              </a:spcAft>
              <a:defRPr sz="2300">
                <a:solidFill>
                  <a:schemeClr val="accent1"/>
                </a:solidFill>
                <a:latin typeface="Arial" charset="0"/>
              </a:defRPr>
            </a:lvl8pPr>
            <a:lvl9pPr marL="3886200" indent="-228600" eaLnBrk="0" fontAlgn="base" hangingPunct="0">
              <a:lnSpc>
                <a:spcPct val="95000"/>
              </a:lnSpc>
              <a:spcBef>
                <a:spcPct val="0"/>
              </a:spcBef>
              <a:spcAft>
                <a:spcPct val="0"/>
              </a:spcAft>
              <a:defRPr sz="2300">
                <a:solidFill>
                  <a:schemeClr val="accent1"/>
                </a:solidFill>
                <a:latin typeface="Arial" charset="0"/>
              </a:defRPr>
            </a:lvl9pPr>
          </a:lstStyle>
          <a:p>
            <a:pPr algn="ctr" defTabSz="1219140" eaLnBrk="0" hangingPunct="0">
              <a:lnSpc>
                <a:spcPct val="95000"/>
              </a:lnSpc>
              <a:defRPr/>
            </a:pPr>
            <a:r>
              <a:rPr lang="en-US" altLang="en-US" sz="1600" b="1">
                <a:solidFill>
                  <a:srgbClr val="5A5B5E">
                    <a:lumMod val="50000"/>
                  </a:srgbClr>
                </a:solidFill>
                <a:cs typeface="Arial"/>
              </a:rPr>
              <a:t>IVR</a:t>
            </a:r>
          </a:p>
        </p:txBody>
      </p:sp>
      <p:cxnSp>
        <p:nvCxnSpPr>
          <p:cNvPr id="33" name="Straight Arrow Connector 32">
            <a:extLst>
              <a:ext uri="{FF2B5EF4-FFF2-40B4-BE49-F238E27FC236}">
                <a16:creationId xmlns:a16="http://schemas.microsoft.com/office/drawing/2014/main" id="{F80FC629-2231-BBBE-192C-C8BF915CD9A7}"/>
              </a:ext>
            </a:extLst>
          </p:cNvPr>
          <p:cNvCxnSpPr>
            <a:cxnSpLocks/>
            <a:stCxn id="28" idx="0"/>
          </p:cNvCxnSpPr>
          <p:nvPr/>
        </p:nvCxnSpPr>
        <p:spPr>
          <a:xfrm flipV="1">
            <a:off x="12763734" y="2453014"/>
            <a:ext cx="310767" cy="2357789"/>
          </a:xfrm>
          <a:prstGeom prst="straightConnector1">
            <a:avLst/>
          </a:prstGeom>
          <a:ln>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7" name="Text Box 9">
            <a:extLst>
              <a:ext uri="{FF2B5EF4-FFF2-40B4-BE49-F238E27FC236}">
                <a16:creationId xmlns:a16="http://schemas.microsoft.com/office/drawing/2014/main" id="{26DD4C38-F84A-A964-7501-12B847360DFC}"/>
              </a:ext>
            </a:extLst>
          </p:cNvPr>
          <p:cNvSpPr txBox="1">
            <a:spLocks noChangeArrowheads="1"/>
          </p:cNvSpPr>
          <p:nvPr>
            <p:custDataLst>
              <p:tags r:id="rId2"/>
            </p:custDataLst>
          </p:nvPr>
        </p:nvSpPr>
        <p:spPr bwMode="auto">
          <a:xfrm>
            <a:off x="13800361" y="5029132"/>
            <a:ext cx="181591" cy="7017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a:defRPr sz="2300">
                <a:solidFill>
                  <a:schemeClr val="accent1"/>
                </a:solidFill>
                <a:latin typeface="Arial" charset="0"/>
              </a:defRPr>
            </a:lvl1pPr>
            <a:lvl2pPr marL="742950" indent="-285750">
              <a:defRPr sz="2300">
                <a:solidFill>
                  <a:schemeClr val="accent1"/>
                </a:solidFill>
                <a:latin typeface="Arial" charset="0"/>
              </a:defRPr>
            </a:lvl2pPr>
            <a:lvl3pPr marL="1143000" indent="-228600">
              <a:defRPr sz="2300">
                <a:solidFill>
                  <a:schemeClr val="accent1"/>
                </a:solidFill>
                <a:latin typeface="Arial" charset="0"/>
              </a:defRPr>
            </a:lvl3pPr>
            <a:lvl4pPr marL="1600200" indent="-228600">
              <a:defRPr sz="2300">
                <a:solidFill>
                  <a:schemeClr val="accent1"/>
                </a:solidFill>
                <a:latin typeface="Arial" charset="0"/>
              </a:defRPr>
            </a:lvl4pPr>
            <a:lvl5pPr marL="2057400" indent="-228600">
              <a:defRPr sz="2300">
                <a:solidFill>
                  <a:schemeClr val="accent1"/>
                </a:solidFill>
                <a:latin typeface="Arial" charset="0"/>
              </a:defRPr>
            </a:lvl5pPr>
            <a:lvl6pPr marL="2514600" indent="-228600" eaLnBrk="0" fontAlgn="base" hangingPunct="0">
              <a:lnSpc>
                <a:spcPct val="95000"/>
              </a:lnSpc>
              <a:spcBef>
                <a:spcPct val="0"/>
              </a:spcBef>
              <a:spcAft>
                <a:spcPct val="0"/>
              </a:spcAft>
              <a:defRPr sz="2300">
                <a:solidFill>
                  <a:schemeClr val="accent1"/>
                </a:solidFill>
                <a:latin typeface="Arial" charset="0"/>
              </a:defRPr>
            </a:lvl6pPr>
            <a:lvl7pPr marL="2971800" indent="-228600" eaLnBrk="0" fontAlgn="base" hangingPunct="0">
              <a:lnSpc>
                <a:spcPct val="95000"/>
              </a:lnSpc>
              <a:spcBef>
                <a:spcPct val="0"/>
              </a:spcBef>
              <a:spcAft>
                <a:spcPct val="0"/>
              </a:spcAft>
              <a:defRPr sz="2300">
                <a:solidFill>
                  <a:schemeClr val="accent1"/>
                </a:solidFill>
                <a:latin typeface="Arial" charset="0"/>
              </a:defRPr>
            </a:lvl7pPr>
            <a:lvl8pPr marL="3429000" indent="-228600" eaLnBrk="0" fontAlgn="base" hangingPunct="0">
              <a:lnSpc>
                <a:spcPct val="95000"/>
              </a:lnSpc>
              <a:spcBef>
                <a:spcPct val="0"/>
              </a:spcBef>
              <a:spcAft>
                <a:spcPct val="0"/>
              </a:spcAft>
              <a:defRPr sz="2300">
                <a:solidFill>
                  <a:schemeClr val="accent1"/>
                </a:solidFill>
                <a:latin typeface="Arial" charset="0"/>
              </a:defRPr>
            </a:lvl8pPr>
            <a:lvl9pPr marL="3886200" indent="-228600" eaLnBrk="0" fontAlgn="base" hangingPunct="0">
              <a:lnSpc>
                <a:spcPct val="95000"/>
              </a:lnSpc>
              <a:spcBef>
                <a:spcPct val="0"/>
              </a:spcBef>
              <a:spcAft>
                <a:spcPct val="0"/>
              </a:spcAft>
              <a:defRPr sz="2300">
                <a:solidFill>
                  <a:schemeClr val="accent1"/>
                </a:solidFill>
                <a:latin typeface="Arial" charset="0"/>
              </a:defRPr>
            </a:lvl9pPr>
          </a:lstStyle>
          <a:p>
            <a:pPr algn="ctr" defTabSz="1219140" eaLnBrk="0" hangingPunct="0">
              <a:lnSpc>
                <a:spcPct val="95000"/>
              </a:lnSpc>
              <a:defRPr/>
            </a:pPr>
            <a:r>
              <a:rPr lang="en-US" altLang="en-US" sz="1600" b="1">
                <a:solidFill>
                  <a:srgbClr val="5A5B5E">
                    <a:lumMod val="50000"/>
                  </a:srgbClr>
                </a:solidFill>
                <a:cs typeface="Arial"/>
              </a:rPr>
              <a:t>RBI</a:t>
            </a:r>
          </a:p>
        </p:txBody>
      </p:sp>
      <p:cxnSp>
        <p:nvCxnSpPr>
          <p:cNvPr id="49" name="Straight Arrow Connector 48">
            <a:extLst>
              <a:ext uri="{FF2B5EF4-FFF2-40B4-BE49-F238E27FC236}">
                <a16:creationId xmlns:a16="http://schemas.microsoft.com/office/drawing/2014/main" id="{E80B21A0-BC70-2468-9D56-064C3937D09A}"/>
              </a:ext>
            </a:extLst>
          </p:cNvPr>
          <p:cNvCxnSpPr>
            <a:cxnSpLocks/>
            <a:stCxn id="47" idx="0"/>
          </p:cNvCxnSpPr>
          <p:nvPr/>
        </p:nvCxnSpPr>
        <p:spPr>
          <a:xfrm flipH="1" flipV="1">
            <a:off x="13225588" y="4032940"/>
            <a:ext cx="665569" cy="996192"/>
          </a:xfrm>
          <a:prstGeom prst="straightConnector1">
            <a:avLst/>
          </a:prstGeom>
          <a:ln>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3F357AF7-E197-4946-A77B-9C768F80A29E}"/>
              </a:ext>
            </a:extLst>
          </p:cNvPr>
          <p:cNvSpPr/>
          <p:nvPr/>
        </p:nvSpPr>
        <p:spPr>
          <a:xfrm>
            <a:off x="7831500" y="6210052"/>
            <a:ext cx="454333" cy="452834"/>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8100000" scaled="1"/>
            <a:tileRect/>
          </a:gradFill>
          <a:ln>
            <a:solidFill>
              <a:schemeClr val="bg1"/>
            </a:solidFill>
          </a:ln>
        </p:spPr>
        <p:style>
          <a:lnRef idx="2">
            <a:schemeClr val="accent1"/>
          </a:lnRef>
          <a:fillRef idx="1">
            <a:schemeClr val="accent1"/>
          </a:fillRef>
          <a:effectRef idx="0">
            <a:schemeClr val="accent1"/>
          </a:effectRef>
          <a:fontRef idx="minor">
            <a:schemeClr val="lt1"/>
          </a:fontRef>
        </p:style>
        <p:txBody>
          <a:bodyPr rtlCol="0" anchor="ctr"/>
          <a:lstStyle/>
          <a:p>
            <a:pPr algn="ctr"/>
            <a:r>
              <a:rPr lang="en-US" sz="2800" b="1" dirty="0">
                <a:ln w="6600">
                  <a:solidFill>
                    <a:schemeClr val="accent2"/>
                  </a:solidFill>
                  <a:prstDash val="solid"/>
                </a:ln>
                <a:solidFill>
                  <a:srgbClr val="FFFFFF"/>
                </a:solidFill>
                <a:effectLst>
                  <a:outerShdw dist="38100" dir="2700000" algn="tl" rotWithShape="0">
                    <a:schemeClr val="accent2"/>
                  </a:outerShdw>
                </a:effectLst>
              </a:rPr>
              <a:t>5</a:t>
            </a:r>
          </a:p>
        </p:txBody>
      </p:sp>
    </p:spTree>
    <p:extLst>
      <p:ext uri="{BB962C8B-B14F-4D97-AF65-F5344CB8AC3E}">
        <p14:creationId xmlns:p14="http://schemas.microsoft.com/office/powerpoint/2010/main" val="6085904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34AAF1A-F60B-0FD5-F103-5B8D0AA8A687}"/>
              </a:ext>
            </a:extLst>
          </p:cNvPr>
          <p:cNvPicPr>
            <a:picLocks noChangeAspect="1"/>
          </p:cNvPicPr>
          <p:nvPr/>
        </p:nvPicPr>
        <p:blipFill>
          <a:blip r:embed="rId3"/>
          <a:srcRect l="5178" t="3447" r="7951"/>
          <a:stretch/>
        </p:blipFill>
        <p:spPr>
          <a:xfrm>
            <a:off x="384995" y="1500646"/>
            <a:ext cx="2737577" cy="1865681"/>
          </a:xfrm>
          <a:prstGeom prst="rect">
            <a:avLst/>
          </a:prstGeom>
          <a:ln>
            <a:solidFill>
              <a:schemeClr val="tx1"/>
            </a:solidFill>
          </a:ln>
          <a:effectLst>
            <a:outerShdw blurRad="292100" dist="139700" dir="2700000" algn="tl" rotWithShape="0">
              <a:srgbClr val="333333">
                <a:alpha val="65000"/>
              </a:srgbClr>
            </a:outerShdw>
          </a:effectLst>
        </p:spPr>
      </p:pic>
      <p:sp>
        <p:nvSpPr>
          <p:cNvPr id="13" name="Title 12">
            <a:extLst>
              <a:ext uri="{FF2B5EF4-FFF2-40B4-BE49-F238E27FC236}">
                <a16:creationId xmlns:a16="http://schemas.microsoft.com/office/drawing/2014/main" id="{9547B344-0D43-7DDD-EE1F-7D6C015093B0}"/>
              </a:ext>
            </a:extLst>
          </p:cNvPr>
          <p:cNvSpPr>
            <a:spLocks noGrp="1"/>
          </p:cNvSpPr>
          <p:nvPr>
            <p:ph type="title"/>
          </p:nvPr>
        </p:nvSpPr>
        <p:spPr>
          <a:xfrm>
            <a:off x="385764" y="433388"/>
            <a:ext cx="10858500" cy="742299"/>
          </a:xfrm>
        </p:spPr>
        <p:txBody>
          <a:bodyPr/>
          <a:lstStyle/>
          <a:p>
            <a:r>
              <a:rPr lang="en-US"/>
              <a:t>Collision Detection Pre-processing Solutions Evaluated</a:t>
            </a:r>
            <a:br>
              <a:rPr lang="en-US"/>
            </a:br>
            <a:endParaRPr lang="en-US"/>
          </a:p>
        </p:txBody>
      </p:sp>
      <p:sp>
        <p:nvSpPr>
          <p:cNvPr id="15" name="Text Placeholder 14">
            <a:extLst>
              <a:ext uri="{FF2B5EF4-FFF2-40B4-BE49-F238E27FC236}">
                <a16:creationId xmlns:a16="http://schemas.microsoft.com/office/drawing/2014/main" id="{EDD173EB-A2BE-D1BB-2E1B-6A526CFACD66}"/>
              </a:ext>
            </a:extLst>
          </p:cNvPr>
          <p:cNvSpPr>
            <a:spLocks noGrp="1"/>
          </p:cNvSpPr>
          <p:nvPr>
            <p:ph type="body" sz="quarter" idx="11"/>
          </p:nvPr>
        </p:nvSpPr>
        <p:spPr>
          <a:xfrm>
            <a:off x="385163" y="897518"/>
            <a:ext cx="2434237" cy="626482"/>
          </a:xfrm>
        </p:spPr>
        <p:txBody>
          <a:bodyPr/>
          <a:lstStyle/>
          <a:p>
            <a:r>
              <a:rPr lang="en-US" b="1">
                <a:ea typeface="+mn-lt"/>
                <a:cs typeface="+mn-lt"/>
              </a:rPr>
              <a:t>Approximate Convex Decomposition for 3D Meshes with Collision-Aware Concavity</a:t>
            </a:r>
          </a:p>
          <a:p>
            <a:endParaRPr lang="en-US"/>
          </a:p>
        </p:txBody>
      </p:sp>
      <p:sp>
        <p:nvSpPr>
          <p:cNvPr id="16" name="Text Placeholder 15">
            <a:extLst>
              <a:ext uri="{FF2B5EF4-FFF2-40B4-BE49-F238E27FC236}">
                <a16:creationId xmlns:a16="http://schemas.microsoft.com/office/drawing/2014/main" id="{E3B23953-B4F3-036E-17F6-32B90FAA2138}"/>
              </a:ext>
            </a:extLst>
          </p:cNvPr>
          <p:cNvSpPr>
            <a:spLocks noGrp="1"/>
          </p:cNvSpPr>
          <p:nvPr>
            <p:ph type="body" sz="quarter" idx="12"/>
          </p:nvPr>
        </p:nvSpPr>
        <p:spPr>
          <a:xfrm>
            <a:off x="3194400" y="897518"/>
            <a:ext cx="2432168" cy="281200"/>
          </a:xfrm>
        </p:spPr>
        <p:txBody>
          <a:bodyPr/>
          <a:lstStyle/>
          <a:p>
            <a:r>
              <a:rPr lang="en-US" b="1">
                <a:ea typeface="+mn-lt"/>
                <a:cs typeface="+mn-lt"/>
              </a:rPr>
              <a:t>Point Cloud Estimation for Surface Contact Modeling</a:t>
            </a:r>
          </a:p>
          <a:p>
            <a:endParaRPr lang="en-US" b="1"/>
          </a:p>
        </p:txBody>
      </p:sp>
      <p:sp>
        <p:nvSpPr>
          <p:cNvPr id="17" name="Text Placeholder 16">
            <a:extLst>
              <a:ext uri="{FF2B5EF4-FFF2-40B4-BE49-F238E27FC236}">
                <a16:creationId xmlns:a16="http://schemas.microsoft.com/office/drawing/2014/main" id="{38030DBC-57C4-8087-4671-BAF84C04605F}"/>
              </a:ext>
            </a:extLst>
          </p:cNvPr>
          <p:cNvSpPr>
            <a:spLocks noGrp="1"/>
          </p:cNvSpPr>
          <p:nvPr>
            <p:ph type="body" sz="quarter" idx="13"/>
          </p:nvPr>
        </p:nvSpPr>
        <p:spPr>
          <a:xfrm>
            <a:off x="5991099" y="894700"/>
            <a:ext cx="2432168" cy="280987"/>
          </a:xfrm>
        </p:spPr>
        <p:txBody>
          <a:bodyPr/>
          <a:lstStyle/>
          <a:p>
            <a:r>
              <a:rPr lang="en-US" b="1">
                <a:ea typeface="+mn-lt"/>
                <a:cs typeface="+mn-lt"/>
              </a:rPr>
              <a:t>V-HACD (</a:t>
            </a:r>
            <a:r>
              <a:rPr lang="en-US" b="1" err="1">
                <a:ea typeface="+mn-lt"/>
                <a:cs typeface="+mn-lt"/>
              </a:rPr>
              <a:t>Voxelized</a:t>
            </a:r>
            <a:r>
              <a:rPr lang="en-US" b="1">
                <a:ea typeface="+mn-lt"/>
                <a:cs typeface="+mn-lt"/>
              </a:rPr>
              <a:t> Hierarchical Approximate Convex Decomposition)</a:t>
            </a:r>
          </a:p>
          <a:p>
            <a:endParaRPr lang="en-US" b="1"/>
          </a:p>
        </p:txBody>
      </p:sp>
      <p:sp>
        <p:nvSpPr>
          <p:cNvPr id="18" name="Text Placeholder 17">
            <a:extLst>
              <a:ext uri="{FF2B5EF4-FFF2-40B4-BE49-F238E27FC236}">
                <a16:creationId xmlns:a16="http://schemas.microsoft.com/office/drawing/2014/main" id="{4E9A7E1F-DBC8-AC3C-0819-D5D31777A8DF}"/>
              </a:ext>
            </a:extLst>
          </p:cNvPr>
          <p:cNvSpPr>
            <a:spLocks noGrp="1"/>
          </p:cNvSpPr>
          <p:nvPr>
            <p:ph type="body" sz="quarter" idx="14"/>
          </p:nvPr>
        </p:nvSpPr>
        <p:spPr>
          <a:xfrm>
            <a:off x="8798111" y="894699"/>
            <a:ext cx="2433792" cy="280987"/>
          </a:xfrm>
        </p:spPr>
        <p:txBody>
          <a:bodyPr/>
          <a:lstStyle/>
          <a:p>
            <a:r>
              <a:rPr lang="en-US" b="1"/>
              <a:t>Manual Decomposition via CAD (Computer Aided Design)</a:t>
            </a:r>
          </a:p>
        </p:txBody>
      </p:sp>
      <p:sp>
        <p:nvSpPr>
          <p:cNvPr id="11" name="Footer Placeholder 10">
            <a:extLst>
              <a:ext uri="{FF2B5EF4-FFF2-40B4-BE49-F238E27FC236}">
                <a16:creationId xmlns:a16="http://schemas.microsoft.com/office/drawing/2014/main" id="{6B8B18F3-182F-ED26-5279-970498FF89CF}"/>
              </a:ext>
            </a:extLst>
          </p:cNvPr>
          <p:cNvSpPr>
            <a:spLocks noGrp="1"/>
          </p:cNvSpPr>
          <p:nvPr>
            <p:ph type="ftr" sz="quarter" idx="28"/>
          </p:nvPr>
        </p:nvSpPr>
        <p:spPr/>
        <p:txBody>
          <a:bodyPr/>
          <a:lstStyle/>
          <a:p>
            <a:pPr>
              <a:lnSpc>
                <a:spcPct val="110000"/>
              </a:lnSpc>
              <a:spcAft>
                <a:spcPts val="0"/>
              </a:spcAft>
            </a:pPr>
            <a:r>
              <a:rPr lang="en-US"/>
              <a:t> </a:t>
            </a:r>
          </a:p>
        </p:txBody>
      </p:sp>
      <p:sp>
        <p:nvSpPr>
          <p:cNvPr id="12" name="Slide Number Placeholder 11">
            <a:extLst>
              <a:ext uri="{FF2B5EF4-FFF2-40B4-BE49-F238E27FC236}">
                <a16:creationId xmlns:a16="http://schemas.microsoft.com/office/drawing/2014/main" id="{FF40164E-7F8C-7FC5-1B8A-A4ABFC299E77}"/>
              </a:ext>
            </a:extLst>
          </p:cNvPr>
          <p:cNvSpPr>
            <a:spLocks noGrp="1"/>
          </p:cNvSpPr>
          <p:nvPr>
            <p:ph type="sldNum" sz="quarter" idx="29"/>
          </p:nvPr>
        </p:nvSpPr>
        <p:spPr/>
        <p:txBody>
          <a:bodyPr/>
          <a:lstStyle/>
          <a:p>
            <a:pPr algn="r">
              <a:lnSpc>
                <a:spcPct val="110000"/>
              </a:lnSpc>
              <a:spcAft>
                <a:spcPts val="0"/>
              </a:spcAft>
            </a:pPr>
            <a:r>
              <a:rPr lang="en-US"/>
              <a:t>Page </a:t>
            </a:r>
            <a:fld id="{A2218858-49EA-4BF8-8EFE-B88A4580565A}" type="slidenum">
              <a:rPr smtClean="0"/>
              <a:pPr algn="r">
                <a:lnSpc>
                  <a:spcPct val="110000"/>
                </a:lnSpc>
                <a:spcAft>
                  <a:spcPts val="0"/>
                </a:spcAft>
              </a:pPr>
              <a:t>4</a:t>
            </a:fld>
            <a:endParaRPr lang="en-US"/>
          </a:p>
        </p:txBody>
      </p:sp>
      <p:pic>
        <p:nvPicPr>
          <p:cNvPr id="26" name="Picture 25">
            <a:extLst>
              <a:ext uri="{FF2B5EF4-FFF2-40B4-BE49-F238E27FC236}">
                <a16:creationId xmlns:a16="http://schemas.microsoft.com/office/drawing/2014/main" id="{653B8EE5-3D1F-8E5C-86A1-1F3827E5D3FC}"/>
              </a:ext>
            </a:extLst>
          </p:cNvPr>
          <p:cNvPicPr>
            <a:picLocks noChangeAspect="1"/>
          </p:cNvPicPr>
          <p:nvPr/>
        </p:nvPicPr>
        <p:blipFill>
          <a:blip r:embed="rId4"/>
          <a:stretch>
            <a:fillRect/>
          </a:stretch>
        </p:blipFill>
        <p:spPr>
          <a:xfrm>
            <a:off x="8541204" y="1276080"/>
            <a:ext cx="3041853" cy="1899327"/>
          </a:xfrm>
          <a:prstGeom prst="rect">
            <a:avLst/>
          </a:prstGeom>
          <a:ln>
            <a:solidFill>
              <a:schemeClr val="tx1"/>
            </a:solidFill>
          </a:ln>
          <a:effectLst>
            <a:outerShdw blurRad="292100" dist="139700" dir="2700000" algn="tl" rotWithShape="0">
              <a:srgbClr val="333333">
                <a:alpha val="65000"/>
              </a:srgbClr>
            </a:outerShdw>
          </a:effectLst>
        </p:spPr>
      </p:pic>
      <p:pic>
        <p:nvPicPr>
          <p:cNvPr id="30" name="Content Placeholder 17">
            <a:extLst>
              <a:ext uri="{FF2B5EF4-FFF2-40B4-BE49-F238E27FC236}">
                <a16:creationId xmlns:a16="http://schemas.microsoft.com/office/drawing/2014/main" id="{E1D05815-2503-0CC2-F6FC-7FF6D5B49007}"/>
              </a:ext>
            </a:extLst>
          </p:cNvPr>
          <p:cNvPicPr>
            <a:picLocks noChangeAspect="1"/>
          </p:cNvPicPr>
          <p:nvPr/>
        </p:nvPicPr>
        <p:blipFill>
          <a:blip r:embed="rId5"/>
          <a:stretch>
            <a:fillRect/>
          </a:stretch>
        </p:blipFill>
        <p:spPr>
          <a:xfrm>
            <a:off x="384996" y="3340788"/>
            <a:ext cx="2737577" cy="1578060"/>
          </a:xfrm>
          <a:prstGeom prst="rect">
            <a:avLst/>
          </a:prstGeom>
          <a:ln>
            <a:solidFill>
              <a:schemeClr val="tx1"/>
            </a:solidFill>
          </a:ln>
          <a:effectLst>
            <a:outerShdw blurRad="292100" dist="139700" dir="2700000" algn="tl" rotWithShape="0">
              <a:srgbClr val="333333">
                <a:alpha val="65000"/>
              </a:srgbClr>
            </a:outerShdw>
          </a:effectLst>
        </p:spPr>
      </p:pic>
      <p:pic>
        <p:nvPicPr>
          <p:cNvPr id="32" name="Picture 31">
            <a:extLst>
              <a:ext uri="{FF2B5EF4-FFF2-40B4-BE49-F238E27FC236}">
                <a16:creationId xmlns:a16="http://schemas.microsoft.com/office/drawing/2014/main" id="{091F5BE2-12A6-2C95-0B4F-EEAB462ABFC5}"/>
              </a:ext>
            </a:extLst>
          </p:cNvPr>
          <p:cNvPicPr>
            <a:picLocks noChangeAspect="1"/>
          </p:cNvPicPr>
          <p:nvPr/>
        </p:nvPicPr>
        <p:blipFill>
          <a:blip r:embed="rId6"/>
          <a:stretch>
            <a:fillRect/>
          </a:stretch>
        </p:blipFill>
        <p:spPr>
          <a:xfrm>
            <a:off x="384997" y="4847550"/>
            <a:ext cx="2737577" cy="1585643"/>
          </a:xfrm>
          <a:prstGeom prst="rect">
            <a:avLst/>
          </a:prstGeom>
          <a:ln>
            <a:solidFill>
              <a:schemeClr val="tx1"/>
            </a:solidFill>
          </a:ln>
        </p:spPr>
      </p:pic>
      <p:pic>
        <p:nvPicPr>
          <p:cNvPr id="33" name="Content Placeholder 15" descr="A blue and black object with holes&#10;&#10;AI-generated content may be incorrect.">
            <a:extLst>
              <a:ext uri="{FF2B5EF4-FFF2-40B4-BE49-F238E27FC236}">
                <a16:creationId xmlns:a16="http://schemas.microsoft.com/office/drawing/2014/main" id="{0CF986BE-E6D3-C58E-1EB8-5686C42561D4}"/>
              </a:ext>
            </a:extLst>
          </p:cNvPr>
          <p:cNvPicPr>
            <a:picLocks noGrp="1" noChangeAspect="1"/>
          </p:cNvPicPr>
          <p:nvPr>
            <p:ph sz="quarter" idx="24"/>
          </p:nvPr>
        </p:nvPicPr>
        <p:blipFill>
          <a:blip r:embed="rId7"/>
          <a:srcRect l="2477" t="3960" r="4025" b="3960"/>
          <a:stretch>
            <a:fillRect/>
          </a:stretch>
        </p:blipFill>
        <p:spPr>
          <a:xfrm>
            <a:off x="3194400" y="1422040"/>
            <a:ext cx="2495873" cy="2311760"/>
          </a:xfrm>
          <a:prstGeom prst="rect">
            <a:avLst/>
          </a:prstGeom>
          <a:ln>
            <a:solidFill>
              <a:schemeClr val="tx1"/>
            </a:solidFill>
          </a:ln>
          <a:effectLst>
            <a:outerShdw blurRad="292100" dist="139700" dir="2700000" algn="tl" rotWithShape="0">
              <a:srgbClr val="333333">
                <a:alpha val="65000"/>
              </a:srgbClr>
            </a:outerShdw>
          </a:effectLst>
        </p:spPr>
      </p:pic>
      <p:pic>
        <p:nvPicPr>
          <p:cNvPr id="34" name="Picture 33">
            <a:extLst>
              <a:ext uri="{FF2B5EF4-FFF2-40B4-BE49-F238E27FC236}">
                <a16:creationId xmlns:a16="http://schemas.microsoft.com/office/drawing/2014/main" id="{DF4F4207-5D2D-319B-3086-B31F8D97CC8A}"/>
              </a:ext>
            </a:extLst>
          </p:cNvPr>
          <p:cNvPicPr>
            <a:picLocks noChangeAspect="1"/>
          </p:cNvPicPr>
          <p:nvPr/>
        </p:nvPicPr>
        <p:blipFill>
          <a:blip r:embed="rId8"/>
          <a:srcRect l="-92" r="710" b="10714"/>
          <a:stretch>
            <a:fillRect/>
          </a:stretch>
        </p:blipFill>
        <p:spPr>
          <a:xfrm>
            <a:off x="3194400" y="3772881"/>
            <a:ext cx="2495478" cy="1399435"/>
          </a:xfrm>
          <a:prstGeom prst="rect">
            <a:avLst/>
          </a:prstGeom>
          <a:ln>
            <a:solidFill>
              <a:schemeClr val="tx1"/>
            </a:solidFill>
          </a:ln>
          <a:effectLst>
            <a:outerShdw blurRad="292100" dist="139700" dir="2700000" algn="tl" rotWithShape="0">
              <a:srgbClr val="333333">
                <a:alpha val="65000"/>
              </a:srgbClr>
            </a:outerShdw>
          </a:effectLst>
        </p:spPr>
      </p:pic>
      <p:pic>
        <p:nvPicPr>
          <p:cNvPr id="36" name="Picture 35">
            <a:extLst>
              <a:ext uri="{FF2B5EF4-FFF2-40B4-BE49-F238E27FC236}">
                <a16:creationId xmlns:a16="http://schemas.microsoft.com/office/drawing/2014/main" id="{AF1335FC-14DC-E0D9-A2FA-CCBE784BEFD0}"/>
              </a:ext>
            </a:extLst>
          </p:cNvPr>
          <p:cNvPicPr>
            <a:picLocks noChangeAspect="1"/>
          </p:cNvPicPr>
          <p:nvPr/>
        </p:nvPicPr>
        <p:blipFill>
          <a:blip r:embed="rId9"/>
          <a:srcRect l="2357" t="24552" r="53928" b="22183"/>
          <a:stretch/>
        </p:blipFill>
        <p:spPr>
          <a:xfrm>
            <a:off x="3194794" y="5240116"/>
            <a:ext cx="2495479" cy="1544108"/>
          </a:xfrm>
          <a:prstGeom prst="rect">
            <a:avLst/>
          </a:prstGeom>
          <a:ln>
            <a:solidFill>
              <a:schemeClr val="tx1"/>
            </a:solidFill>
          </a:ln>
          <a:effectLst>
            <a:outerShdw blurRad="292100" dist="139700" dir="2700000" algn="tl" rotWithShape="0">
              <a:srgbClr val="333333">
                <a:alpha val="65000"/>
              </a:srgbClr>
            </a:outerShdw>
          </a:effectLst>
        </p:spPr>
      </p:pic>
      <p:pic>
        <p:nvPicPr>
          <p:cNvPr id="38" name="Picture 37">
            <a:extLst>
              <a:ext uri="{FF2B5EF4-FFF2-40B4-BE49-F238E27FC236}">
                <a16:creationId xmlns:a16="http://schemas.microsoft.com/office/drawing/2014/main" id="{9B0646C1-05B5-6FE2-DE31-3699C91E5422}"/>
              </a:ext>
            </a:extLst>
          </p:cNvPr>
          <p:cNvPicPr>
            <a:picLocks noChangeAspect="1"/>
          </p:cNvPicPr>
          <p:nvPr/>
        </p:nvPicPr>
        <p:blipFill>
          <a:blip r:embed="rId10"/>
          <a:stretch>
            <a:fillRect/>
          </a:stretch>
        </p:blipFill>
        <p:spPr>
          <a:xfrm>
            <a:off x="8572834" y="3275801"/>
            <a:ext cx="3041853" cy="3239444"/>
          </a:xfrm>
          <a:prstGeom prst="rect">
            <a:avLst/>
          </a:prstGeom>
          <a:ln>
            <a:solidFill>
              <a:schemeClr val="tx1"/>
            </a:solidFill>
          </a:ln>
          <a:effectLst>
            <a:outerShdw blurRad="292100" dist="139700" dir="2700000" algn="tl" rotWithShape="0">
              <a:srgbClr val="333333">
                <a:alpha val="65000"/>
              </a:srgbClr>
            </a:outerShdw>
          </a:effectLst>
        </p:spPr>
      </p:pic>
      <p:pic>
        <p:nvPicPr>
          <p:cNvPr id="1026" name="Picture 2">
            <a:extLst>
              <a:ext uri="{FF2B5EF4-FFF2-40B4-BE49-F238E27FC236}">
                <a16:creationId xmlns:a16="http://schemas.microsoft.com/office/drawing/2014/main" id="{C5038B81-159C-102C-1F55-48F3715D45CD}"/>
              </a:ext>
            </a:extLst>
          </p:cNvPr>
          <p:cNvPicPr>
            <a:picLocks noChangeAspect="1" noChangeArrowheads="1"/>
          </p:cNvPicPr>
          <p:nvPr/>
        </p:nvPicPr>
        <p:blipFill>
          <a:blip r:embed="rId11" cstate="screen">
            <a:extLst>
              <a:ext uri="{28A0092B-C50C-407E-A947-70E740481C1C}">
                <a14:useLocalDpi xmlns:a14="http://schemas.microsoft.com/office/drawing/2010/main" val="0"/>
              </a:ext>
            </a:extLst>
          </a:blip>
          <a:srcRect/>
          <a:stretch>
            <a:fillRect/>
          </a:stretch>
        </p:blipFill>
        <p:spPr bwMode="auto">
          <a:xfrm>
            <a:off x="5798850" y="1524000"/>
            <a:ext cx="2628019" cy="1657506"/>
          </a:xfrm>
          <a:prstGeom prst="rect">
            <a:avLst/>
          </a:prstGeom>
          <a:ln>
            <a:solidFill>
              <a:schemeClr val="tx1"/>
            </a:solid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27" name="Picture 3">
            <a:extLst>
              <a:ext uri="{FF2B5EF4-FFF2-40B4-BE49-F238E27FC236}">
                <a16:creationId xmlns:a16="http://schemas.microsoft.com/office/drawing/2014/main" id="{37A2B6A0-01E1-D564-820A-CE55575369EC}"/>
              </a:ext>
            </a:extLst>
          </p:cNvPr>
          <p:cNvPicPr>
            <a:picLocks noChangeAspect="1" noChangeArrowheads="1"/>
          </p:cNvPicPr>
          <p:nvPr/>
        </p:nvPicPr>
        <p:blipFill>
          <a:blip r:embed="rId12" cstate="screen">
            <a:extLst>
              <a:ext uri="{28A0092B-C50C-407E-A947-70E740481C1C}">
                <a14:useLocalDpi xmlns:a14="http://schemas.microsoft.com/office/drawing/2010/main" val="0"/>
              </a:ext>
            </a:extLst>
          </a:blip>
          <a:srcRect/>
          <a:stretch>
            <a:fillRect/>
          </a:stretch>
        </p:blipFill>
        <p:spPr bwMode="auto">
          <a:xfrm>
            <a:off x="5796541" y="3258785"/>
            <a:ext cx="2631429" cy="1905107"/>
          </a:xfrm>
          <a:prstGeom prst="rect">
            <a:avLst/>
          </a:prstGeom>
          <a:ln>
            <a:solidFill>
              <a:schemeClr val="tx1"/>
            </a:solid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02339594-252A-9C29-8B8D-3C282CBE2235}"/>
              </a:ext>
            </a:extLst>
          </p:cNvPr>
          <p:cNvPicPr>
            <a:picLocks noChangeAspect="1" noChangeArrowheads="1"/>
          </p:cNvPicPr>
          <p:nvPr/>
        </p:nvPicPr>
        <p:blipFill>
          <a:blip r:embed="rId13" cstate="screen">
            <a:extLst>
              <a:ext uri="{28A0092B-C50C-407E-A947-70E740481C1C}">
                <a14:useLocalDpi xmlns:a14="http://schemas.microsoft.com/office/drawing/2010/main" val="0"/>
              </a:ext>
            </a:extLst>
          </a:blip>
          <a:srcRect/>
          <a:stretch>
            <a:fillRect/>
          </a:stretch>
        </p:blipFill>
        <p:spPr bwMode="auto">
          <a:xfrm>
            <a:off x="5796541" y="5240116"/>
            <a:ext cx="2626726" cy="1504686"/>
          </a:xfrm>
          <a:prstGeom prst="rect">
            <a:avLst/>
          </a:prstGeom>
          <a:ln>
            <a:solidFill>
              <a:schemeClr val="tx1"/>
            </a:solid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41" name="Date Placeholder 4">
            <a:extLst>
              <a:ext uri="{FF2B5EF4-FFF2-40B4-BE49-F238E27FC236}">
                <a16:creationId xmlns:a16="http://schemas.microsoft.com/office/drawing/2014/main" id="{5CAABE2A-B59A-F9CE-A91E-E42E392B2BF3}"/>
              </a:ext>
            </a:extLst>
          </p:cNvPr>
          <p:cNvSpPr txBox="1">
            <a:spLocks/>
          </p:cNvSpPr>
          <p:nvPr/>
        </p:nvSpPr>
        <p:spPr>
          <a:xfrm>
            <a:off x="1143000" y="6518048"/>
            <a:ext cx="1076536" cy="139926"/>
          </a:xfrm>
          <a:prstGeom prst="rect">
            <a:avLst/>
          </a:prstGeom>
        </p:spPr>
        <p:txBody>
          <a:bodyPr vert="horz" lIns="0" tIns="0" rIns="0" bIns="0" rtlCol="0">
            <a:noAutofit/>
          </a:bodyPr>
          <a:lstStyle>
            <a:lvl1pPr marL="0" indent="0" algn="l" defTabSz="374400" rtl="0" eaLnBrk="1" latinLnBrk="0" hangingPunct="1">
              <a:lnSpc>
                <a:spcPct val="100000"/>
              </a:lnSpc>
              <a:spcBef>
                <a:spcPts val="0"/>
              </a:spcBef>
              <a:spcAft>
                <a:spcPts val="600"/>
              </a:spcAft>
              <a:buFontTx/>
              <a:buNone/>
              <a:defRPr lang="en-US" sz="1200" kern="1200" baseline="0" dirty="0">
                <a:solidFill>
                  <a:schemeClr val="tx1"/>
                </a:solidFill>
                <a:latin typeface="+mn-lt"/>
                <a:ea typeface="+mn-ea"/>
                <a:cs typeface="+mn-cs"/>
              </a:defRPr>
            </a:lvl1pPr>
            <a:lvl2pPr marL="339725" indent="-339725" algn="l" defTabSz="374400" rtl="0" eaLnBrk="1" latinLnBrk="0" hangingPunct="1">
              <a:lnSpc>
                <a:spcPct val="100000"/>
              </a:lnSpc>
              <a:spcBef>
                <a:spcPts val="0"/>
              </a:spcBef>
              <a:spcAft>
                <a:spcPts val="600"/>
              </a:spcAft>
              <a:buFont typeface="Arial" panose="020B0604020202020204" pitchFamily="34" charset="0"/>
              <a:buChar char="•"/>
              <a:defRPr lang="en-US" sz="1200" b="0" kern="1200" baseline="0" dirty="0">
                <a:solidFill>
                  <a:schemeClr val="tx1"/>
                </a:solidFill>
                <a:latin typeface="+mn-lt"/>
                <a:ea typeface="+mn-ea"/>
                <a:cs typeface="+mn-cs"/>
              </a:defRPr>
            </a:lvl2pPr>
            <a:lvl3pPr marL="568325" indent="-228600" algn="l" defTabSz="374400" rtl="0" eaLnBrk="1" latinLnBrk="0" hangingPunct="1">
              <a:lnSpc>
                <a:spcPct val="100000"/>
              </a:lnSpc>
              <a:spcBef>
                <a:spcPts val="0"/>
              </a:spcBef>
              <a:spcAft>
                <a:spcPts val="600"/>
              </a:spcAft>
              <a:buSzPct val="110000"/>
              <a:buFont typeface="Arial" panose="020B0604020202020204" pitchFamily="34" charset="0"/>
              <a:buChar char="•"/>
              <a:defRPr lang="en-US" sz="1200" kern="1200" baseline="0" dirty="0">
                <a:solidFill>
                  <a:schemeClr val="tx1"/>
                </a:solidFill>
                <a:latin typeface="+mn-lt"/>
                <a:ea typeface="+mn-ea"/>
                <a:cs typeface="+mn-cs"/>
              </a:defRPr>
            </a:lvl3pPr>
            <a:lvl4pPr marL="853200" indent="-284400" algn="l" defTabSz="374400" rtl="0" eaLnBrk="1" latinLnBrk="0" hangingPunct="1">
              <a:lnSpc>
                <a:spcPct val="100000"/>
              </a:lnSpc>
              <a:spcBef>
                <a:spcPts val="0"/>
              </a:spcBef>
              <a:spcAft>
                <a:spcPts val="300"/>
              </a:spcAft>
              <a:buSzPct val="100000"/>
              <a:buFont typeface="Arial" panose="020B0604020202020204" pitchFamily="34" charset="0"/>
              <a:buChar char="•"/>
              <a:defRPr lang="en-US" sz="1000" kern="1200" baseline="0" dirty="0">
                <a:solidFill>
                  <a:schemeClr val="tx1"/>
                </a:solidFill>
                <a:latin typeface="+mn-lt"/>
                <a:ea typeface="+mn-ea"/>
                <a:cs typeface="+mn-cs"/>
              </a:defRPr>
            </a:lvl4pPr>
            <a:lvl5pPr marL="1137600" indent="-284400" algn="l" defTabSz="374400" rtl="0" eaLnBrk="1" latinLnBrk="0" hangingPunct="1">
              <a:lnSpc>
                <a:spcPct val="100000"/>
              </a:lnSpc>
              <a:spcBef>
                <a:spcPts val="0"/>
              </a:spcBef>
              <a:spcAft>
                <a:spcPts val="100"/>
              </a:spcAft>
              <a:buSzPct val="90000"/>
              <a:buFont typeface="Arial" panose="020B0604020202020204" pitchFamily="34" charset="0"/>
              <a:buChar char="•"/>
              <a:defRPr lang="en-US" sz="1000" kern="1200" baseline="0" dirty="0">
                <a:solidFill>
                  <a:schemeClr val="tx1"/>
                </a:solidFill>
                <a:latin typeface="+mn-lt"/>
                <a:ea typeface="+mn-ea"/>
                <a:cs typeface="+mn-cs"/>
              </a:defRPr>
            </a:lvl5pPr>
            <a:lvl6pPr marL="1422000" indent="-284400" algn="l" defTabSz="374400" rtl="0" eaLnBrk="1" latinLnBrk="0" hangingPunct="1">
              <a:lnSpc>
                <a:spcPct val="100000"/>
              </a:lnSpc>
              <a:spcBef>
                <a:spcPts val="0"/>
              </a:spcBef>
              <a:spcAft>
                <a:spcPts val="100"/>
              </a:spcAft>
              <a:buFont typeface="Arial" panose="020B0604020202020204" pitchFamily="34" charset="0"/>
              <a:buChar char="•"/>
              <a:defRPr lang="en-US" sz="1200" kern="1200" baseline="0" dirty="0">
                <a:solidFill>
                  <a:schemeClr val="tx1"/>
                </a:solidFill>
                <a:latin typeface="+mn-lt"/>
                <a:ea typeface="+mn-ea"/>
                <a:cs typeface="+mn-cs"/>
              </a:defRPr>
            </a:lvl6pPr>
            <a:lvl7pPr marL="1706400" indent="-284400" algn="l" defTabSz="374400" rtl="0" eaLnBrk="1" latinLnBrk="0" hangingPunct="1">
              <a:lnSpc>
                <a:spcPct val="100000"/>
              </a:lnSpc>
              <a:spcBef>
                <a:spcPts val="0"/>
              </a:spcBef>
              <a:spcAft>
                <a:spcPts val="100"/>
              </a:spcAft>
              <a:buFont typeface="Arial" panose="020B0604020202020204" pitchFamily="34" charset="0"/>
              <a:buChar char="•"/>
              <a:defRPr lang="en-US" sz="1000" kern="1200" baseline="0" dirty="0">
                <a:solidFill>
                  <a:schemeClr val="tx1"/>
                </a:solidFill>
                <a:latin typeface="+mn-lt"/>
                <a:ea typeface="+mn-ea"/>
                <a:cs typeface="+mn-cs"/>
              </a:defRPr>
            </a:lvl7pPr>
            <a:lvl8pPr marL="1990800" indent="-284400" algn="l" defTabSz="374400" rtl="0" eaLnBrk="1" latinLnBrk="0" hangingPunct="1">
              <a:lnSpc>
                <a:spcPct val="100000"/>
              </a:lnSpc>
              <a:spcBef>
                <a:spcPts val="0"/>
              </a:spcBef>
              <a:spcAft>
                <a:spcPts val="100"/>
              </a:spcAft>
              <a:buFont typeface="Arial" panose="020B0604020202020204" pitchFamily="34" charset="0"/>
              <a:buChar char="•"/>
              <a:defRPr lang="en-US" sz="700" kern="1200" baseline="0" dirty="0">
                <a:solidFill>
                  <a:schemeClr val="tx1"/>
                </a:solidFill>
                <a:latin typeface="+mn-lt"/>
                <a:ea typeface="+mn-ea"/>
                <a:cs typeface="+mn-cs"/>
              </a:defRPr>
            </a:lvl8pPr>
            <a:lvl9pPr marL="0" indent="0" algn="l" defTabSz="374400" rtl="0" eaLnBrk="1" latinLnBrk="0" hangingPunct="1">
              <a:lnSpc>
                <a:spcPct val="100000"/>
              </a:lnSpc>
              <a:spcBef>
                <a:spcPts val="0"/>
              </a:spcBef>
              <a:spcAft>
                <a:spcPts val="600"/>
              </a:spcAft>
              <a:buFontTx/>
              <a:buNone/>
              <a:defRPr lang="en-US" sz="1600" b="1" kern="1200" baseline="0" dirty="0">
                <a:solidFill>
                  <a:schemeClr val="tx1"/>
                </a:solidFill>
                <a:latin typeface="+mn-lt"/>
                <a:ea typeface="+mn-ea"/>
                <a:cs typeface="+mn-cs"/>
              </a:defRPr>
            </a:lvl9pPr>
          </a:lstStyle>
          <a:p>
            <a:pPr>
              <a:lnSpc>
                <a:spcPct val="110000"/>
              </a:lnSpc>
              <a:spcAft>
                <a:spcPts val="0"/>
              </a:spcAft>
            </a:pPr>
            <a:fld id="{C14CD3A7-9E40-46FB-A41D-9CC29415685D}" type="datetime4">
              <a:rPr lang="en-US" sz="800" smtClean="0"/>
              <a:pPr>
                <a:lnSpc>
                  <a:spcPct val="110000"/>
                </a:lnSpc>
                <a:spcAft>
                  <a:spcPts val="0"/>
                </a:spcAft>
              </a:pPr>
              <a:t>December 2, 2025</a:t>
            </a:fld>
            <a:endParaRPr lang="en-US" sz="800"/>
          </a:p>
        </p:txBody>
      </p:sp>
      <p:sp>
        <p:nvSpPr>
          <p:cNvPr id="2" name="Rectangle 1">
            <a:extLst>
              <a:ext uri="{FF2B5EF4-FFF2-40B4-BE49-F238E27FC236}">
                <a16:creationId xmlns:a16="http://schemas.microsoft.com/office/drawing/2014/main" id="{19C3425D-A800-8C27-BB52-20C9086612AC}"/>
              </a:ext>
            </a:extLst>
          </p:cNvPr>
          <p:cNvSpPr/>
          <p:nvPr/>
        </p:nvSpPr>
        <p:spPr>
          <a:xfrm>
            <a:off x="232594" y="1474015"/>
            <a:ext cx="304800" cy="304800"/>
          </a:xfrm>
          <a:prstGeom prst="rect">
            <a:avLst/>
          </a:prstGeom>
          <a:ln>
            <a:solidFill>
              <a:schemeClr val="bg1"/>
            </a:solidFill>
          </a:ln>
        </p:spPr>
        <p:style>
          <a:lnRef idx="2">
            <a:schemeClr val="accent1"/>
          </a:lnRef>
          <a:fillRef idx="1">
            <a:schemeClr val="accent1"/>
          </a:fillRef>
          <a:effectRef idx="0">
            <a:schemeClr val="accent1"/>
          </a:effectRef>
          <a:fontRef idx="minor">
            <a:schemeClr val="lt1"/>
          </a:fontRef>
        </p:style>
        <p:txBody>
          <a:bodyPr rtlCol="0" anchor="ctr"/>
          <a:lstStyle/>
          <a:p>
            <a:pPr algn="ctr"/>
            <a:r>
              <a:rPr lang="en-US" b="1" dirty="0">
                <a:ln w="6600">
                  <a:solidFill>
                    <a:schemeClr val="accent2"/>
                  </a:solidFill>
                  <a:prstDash val="solid"/>
                </a:ln>
                <a:solidFill>
                  <a:srgbClr val="FFFFFF"/>
                </a:solidFill>
                <a:effectLst>
                  <a:outerShdw dist="38100" dir="2700000" algn="tl" rotWithShape="0">
                    <a:schemeClr val="accent2"/>
                  </a:outerShdw>
                </a:effectLst>
              </a:rPr>
              <a:t>1</a:t>
            </a:r>
          </a:p>
        </p:txBody>
      </p:sp>
      <p:sp>
        <p:nvSpPr>
          <p:cNvPr id="3" name="Rectangle 2">
            <a:extLst>
              <a:ext uri="{FF2B5EF4-FFF2-40B4-BE49-F238E27FC236}">
                <a16:creationId xmlns:a16="http://schemas.microsoft.com/office/drawing/2014/main" id="{BD43A5D1-2587-AFB3-AF83-B9ACD7234D6D}"/>
              </a:ext>
            </a:extLst>
          </p:cNvPr>
          <p:cNvSpPr/>
          <p:nvPr/>
        </p:nvSpPr>
        <p:spPr>
          <a:xfrm>
            <a:off x="3091007" y="1405308"/>
            <a:ext cx="304800" cy="304800"/>
          </a:xfrm>
          <a:prstGeom prst="rect">
            <a:avLst/>
          </a:prstGeom>
          <a:ln>
            <a:solidFill>
              <a:schemeClr val="bg1"/>
            </a:solidFill>
          </a:ln>
        </p:spPr>
        <p:style>
          <a:lnRef idx="2">
            <a:schemeClr val="accent1"/>
          </a:lnRef>
          <a:fillRef idx="1">
            <a:schemeClr val="accent1"/>
          </a:fillRef>
          <a:effectRef idx="0">
            <a:schemeClr val="accent1"/>
          </a:effectRef>
          <a:fontRef idx="minor">
            <a:schemeClr val="lt1"/>
          </a:fontRef>
        </p:style>
        <p:txBody>
          <a:bodyPr rtlCol="0" anchor="ctr"/>
          <a:lstStyle/>
          <a:p>
            <a:pPr algn="ctr"/>
            <a:r>
              <a:rPr lang="en-US" b="1">
                <a:ln w="6600">
                  <a:solidFill>
                    <a:schemeClr val="accent2"/>
                  </a:solidFill>
                  <a:prstDash val="solid"/>
                </a:ln>
                <a:solidFill>
                  <a:srgbClr val="FFFFFF"/>
                </a:solidFill>
                <a:effectLst>
                  <a:outerShdw dist="38100" dir="2700000" algn="tl" rotWithShape="0">
                    <a:schemeClr val="accent2"/>
                  </a:outerShdw>
                </a:effectLst>
              </a:rPr>
              <a:t>2</a:t>
            </a:r>
          </a:p>
        </p:txBody>
      </p:sp>
      <p:sp>
        <p:nvSpPr>
          <p:cNvPr id="4" name="Rectangle 3">
            <a:extLst>
              <a:ext uri="{FF2B5EF4-FFF2-40B4-BE49-F238E27FC236}">
                <a16:creationId xmlns:a16="http://schemas.microsoft.com/office/drawing/2014/main" id="{4E6ACB8B-6A43-22F5-5151-D3CDD511C361}"/>
              </a:ext>
            </a:extLst>
          </p:cNvPr>
          <p:cNvSpPr/>
          <p:nvPr/>
        </p:nvSpPr>
        <p:spPr>
          <a:xfrm>
            <a:off x="5652208" y="1517745"/>
            <a:ext cx="304800" cy="304800"/>
          </a:xfrm>
          <a:prstGeom prst="rect">
            <a:avLst/>
          </a:prstGeom>
          <a:ln>
            <a:solidFill>
              <a:schemeClr val="bg1"/>
            </a:solidFill>
          </a:ln>
        </p:spPr>
        <p:style>
          <a:lnRef idx="2">
            <a:schemeClr val="accent1"/>
          </a:lnRef>
          <a:fillRef idx="1">
            <a:schemeClr val="accent1"/>
          </a:fillRef>
          <a:effectRef idx="0">
            <a:schemeClr val="accent1"/>
          </a:effectRef>
          <a:fontRef idx="minor">
            <a:schemeClr val="lt1"/>
          </a:fontRef>
        </p:style>
        <p:txBody>
          <a:bodyPr rtlCol="0" anchor="ctr"/>
          <a:lstStyle/>
          <a:p>
            <a:pPr algn="ctr"/>
            <a:r>
              <a:rPr lang="en-US" b="1">
                <a:ln w="6600">
                  <a:solidFill>
                    <a:schemeClr val="accent2"/>
                  </a:solidFill>
                  <a:prstDash val="solid"/>
                </a:ln>
                <a:solidFill>
                  <a:srgbClr val="FFFFFF"/>
                </a:solidFill>
                <a:effectLst>
                  <a:outerShdw dist="38100" dir="2700000" algn="tl" rotWithShape="0">
                    <a:schemeClr val="accent2"/>
                  </a:outerShdw>
                </a:effectLst>
              </a:rPr>
              <a:t>3</a:t>
            </a:r>
          </a:p>
        </p:txBody>
      </p:sp>
      <p:sp>
        <p:nvSpPr>
          <p:cNvPr id="5" name="Rectangle 4">
            <a:extLst>
              <a:ext uri="{FF2B5EF4-FFF2-40B4-BE49-F238E27FC236}">
                <a16:creationId xmlns:a16="http://schemas.microsoft.com/office/drawing/2014/main" id="{A1B90A92-D27E-924F-0E12-11792628966A}"/>
              </a:ext>
            </a:extLst>
          </p:cNvPr>
          <p:cNvSpPr/>
          <p:nvPr/>
        </p:nvSpPr>
        <p:spPr>
          <a:xfrm>
            <a:off x="8414816" y="1273048"/>
            <a:ext cx="304800" cy="304800"/>
          </a:xfrm>
          <a:prstGeom prst="rect">
            <a:avLst/>
          </a:prstGeom>
          <a:ln>
            <a:solidFill>
              <a:schemeClr val="bg1"/>
            </a:solidFill>
          </a:ln>
        </p:spPr>
        <p:style>
          <a:lnRef idx="2">
            <a:schemeClr val="accent1"/>
          </a:lnRef>
          <a:fillRef idx="1">
            <a:schemeClr val="accent1"/>
          </a:fillRef>
          <a:effectRef idx="0">
            <a:schemeClr val="accent1"/>
          </a:effectRef>
          <a:fontRef idx="minor">
            <a:schemeClr val="lt1"/>
          </a:fontRef>
        </p:style>
        <p:txBody>
          <a:bodyPr rtlCol="0" anchor="ctr"/>
          <a:lstStyle/>
          <a:p>
            <a:pPr algn="ctr"/>
            <a:r>
              <a:rPr lang="en-US" b="1">
                <a:ln w="6600">
                  <a:solidFill>
                    <a:schemeClr val="accent2"/>
                  </a:solidFill>
                  <a:prstDash val="solid"/>
                </a:ln>
                <a:solidFill>
                  <a:srgbClr val="FFFFFF"/>
                </a:solidFill>
                <a:effectLst>
                  <a:outerShdw dist="38100" dir="2700000" algn="tl" rotWithShape="0">
                    <a:schemeClr val="accent2"/>
                  </a:outerShdw>
                </a:effectLst>
              </a:rPr>
              <a:t>4</a:t>
            </a:r>
          </a:p>
        </p:txBody>
      </p:sp>
    </p:spTree>
    <p:extLst>
      <p:ext uri="{BB962C8B-B14F-4D97-AF65-F5344CB8AC3E}">
        <p14:creationId xmlns:p14="http://schemas.microsoft.com/office/powerpoint/2010/main" val="30472743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DE2158-DDE4-E21A-FF63-60954065122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399036B-3B84-8870-1578-FB8F2695CAA3}"/>
              </a:ext>
            </a:extLst>
          </p:cNvPr>
          <p:cNvSpPr>
            <a:spLocks noGrp="1"/>
          </p:cNvSpPr>
          <p:nvPr>
            <p:ph type="title"/>
          </p:nvPr>
        </p:nvSpPr>
        <p:spPr/>
        <p:txBody>
          <a:bodyPr/>
          <a:lstStyle/>
          <a:p>
            <a:r>
              <a:rPr lang="en-US"/>
              <a:t>Project Progress &amp; Future Objectives</a:t>
            </a:r>
          </a:p>
        </p:txBody>
      </p:sp>
      <p:sp>
        <p:nvSpPr>
          <p:cNvPr id="5" name="Date Placeholder 4">
            <a:extLst>
              <a:ext uri="{FF2B5EF4-FFF2-40B4-BE49-F238E27FC236}">
                <a16:creationId xmlns:a16="http://schemas.microsoft.com/office/drawing/2014/main" id="{8BCFC870-ED06-041E-0A9E-87A37BEB140B}"/>
              </a:ext>
            </a:extLst>
          </p:cNvPr>
          <p:cNvSpPr>
            <a:spLocks noGrp="1"/>
          </p:cNvSpPr>
          <p:nvPr>
            <p:ph type="dt" sz="half" idx="24"/>
          </p:nvPr>
        </p:nvSpPr>
        <p:spPr/>
        <p:txBody>
          <a:bodyPr/>
          <a:lstStyle/>
          <a:p>
            <a:pPr>
              <a:lnSpc>
                <a:spcPct val="110000"/>
              </a:lnSpc>
              <a:spcAft>
                <a:spcPts val="0"/>
              </a:spcAft>
            </a:pPr>
            <a:fld id="{C14CD3A7-9E40-46FB-A41D-9CC29415685D}" type="datetime4">
              <a:rPr lang="en-US" sz="800" smtClean="0"/>
              <a:pPr>
                <a:lnSpc>
                  <a:spcPct val="110000"/>
                </a:lnSpc>
                <a:spcAft>
                  <a:spcPts val="0"/>
                </a:spcAft>
              </a:pPr>
              <a:t>December 2, 2025</a:t>
            </a:fld>
            <a:endParaRPr lang="en-US" sz="800"/>
          </a:p>
        </p:txBody>
      </p:sp>
      <p:sp>
        <p:nvSpPr>
          <p:cNvPr id="6" name="Footer Placeholder 5">
            <a:extLst>
              <a:ext uri="{FF2B5EF4-FFF2-40B4-BE49-F238E27FC236}">
                <a16:creationId xmlns:a16="http://schemas.microsoft.com/office/drawing/2014/main" id="{43C937C4-AC08-EF26-3050-38034E910104}"/>
              </a:ext>
            </a:extLst>
          </p:cNvPr>
          <p:cNvSpPr>
            <a:spLocks noGrp="1"/>
          </p:cNvSpPr>
          <p:nvPr>
            <p:ph type="ftr" sz="quarter" idx="25"/>
          </p:nvPr>
        </p:nvSpPr>
        <p:spPr/>
        <p:txBody>
          <a:bodyPr/>
          <a:lstStyle/>
          <a:p>
            <a:pPr>
              <a:lnSpc>
                <a:spcPct val="110000"/>
              </a:lnSpc>
              <a:spcAft>
                <a:spcPts val="0"/>
              </a:spcAft>
            </a:pPr>
            <a:r>
              <a:rPr lang="en-US"/>
              <a:t> </a:t>
            </a:r>
          </a:p>
        </p:txBody>
      </p:sp>
      <p:sp>
        <p:nvSpPr>
          <p:cNvPr id="7" name="Slide Number Placeholder 6">
            <a:extLst>
              <a:ext uri="{FF2B5EF4-FFF2-40B4-BE49-F238E27FC236}">
                <a16:creationId xmlns:a16="http://schemas.microsoft.com/office/drawing/2014/main" id="{BB754796-13F5-E430-F354-1EE627D42BFF}"/>
              </a:ext>
            </a:extLst>
          </p:cNvPr>
          <p:cNvSpPr>
            <a:spLocks noGrp="1"/>
          </p:cNvSpPr>
          <p:nvPr>
            <p:ph type="sldNum" sz="quarter" idx="26"/>
          </p:nvPr>
        </p:nvSpPr>
        <p:spPr/>
        <p:txBody>
          <a:bodyPr/>
          <a:lstStyle/>
          <a:p>
            <a:pPr algn="r">
              <a:lnSpc>
                <a:spcPct val="110000"/>
              </a:lnSpc>
              <a:spcAft>
                <a:spcPts val="0"/>
              </a:spcAft>
            </a:pPr>
            <a:r>
              <a:rPr lang="en-US"/>
              <a:t>Page 4</a:t>
            </a:r>
          </a:p>
        </p:txBody>
      </p:sp>
      <p:pic>
        <p:nvPicPr>
          <p:cNvPr id="8" name="EIP_POD_Base_Collision">
            <a:hlinkClick r:id="" action="ppaction://media"/>
            <a:extLst>
              <a:ext uri="{FF2B5EF4-FFF2-40B4-BE49-F238E27FC236}">
                <a16:creationId xmlns:a16="http://schemas.microsoft.com/office/drawing/2014/main" id="{02ED4085-13B5-E440-8E28-28AEBF7EF2E6}"/>
              </a:ext>
            </a:extLst>
          </p:cNvPr>
          <p:cNvPicPr>
            <a:picLocks noChangeAspect="1"/>
          </p:cNvPicPr>
          <p:nvPr>
            <a:videoFile r:link="rId2"/>
            <p:extLst>
              <p:ext uri="{DAA4B4D4-6D71-4841-9C94-3DE7FCFB9230}">
                <p14:media xmlns:p14="http://schemas.microsoft.com/office/powerpoint/2010/main" r:embed="rId1"/>
              </p:ext>
            </p:extLst>
          </p:nvPr>
        </p:nvPicPr>
        <p:blipFill>
          <a:blip r:embed="rId9"/>
          <a:srcRect l="25158" t="15469" r="985" b="6033"/>
          <a:stretch/>
        </p:blipFill>
        <p:spPr>
          <a:xfrm>
            <a:off x="6285153" y="199799"/>
            <a:ext cx="5436823" cy="3380499"/>
          </a:xfrm>
          <a:prstGeom prst="rect">
            <a:avLst/>
          </a:prstGeom>
          <a:ln>
            <a:solidFill>
              <a:schemeClr val="tx1"/>
            </a:solidFill>
          </a:ln>
          <a:effectLst>
            <a:outerShdw blurRad="190500" algn="tl" rotWithShape="0">
              <a:srgbClr val="000000">
                <a:alpha val="70000"/>
              </a:srgbClr>
            </a:outerShdw>
          </a:effectLst>
        </p:spPr>
      </p:pic>
      <p:pic>
        <p:nvPicPr>
          <p:cNvPr id="11" name="EIP_POD_Base_pin_insertion_close_up">
            <a:hlinkClick r:id="" action="ppaction://media"/>
            <a:extLst>
              <a:ext uri="{FF2B5EF4-FFF2-40B4-BE49-F238E27FC236}">
                <a16:creationId xmlns:a16="http://schemas.microsoft.com/office/drawing/2014/main" id="{5F3B7B76-116F-6BA6-8DEC-8E7A29D00745}"/>
              </a:ext>
            </a:extLst>
          </p:cNvPr>
          <p:cNvPicPr>
            <a:picLocks noChangeAspect="1"/>
          </p:cNvPicPr>
          <p:nvPr>
            <a:videoFile r:link="rId4"/>
            <p:extLst>
              <p:ext uri="{DAA4B4D4-6D71-4841-9C94-3DE7FCFB9230}">
                <p14:media xmlns:p14="http://schemas.microsoft.com/office/powerpoint/2010/main" r:embed="rId3"/>
              </p:ext>
            </p:extLst>
          </p:nvPr>
        </p:nvPicPr>
        <p:blipFill>
          <a:blip r:embed="rId10"/>
          <a:stretch>
            <a:fillRect/>
          </a:stretch>
        </p:blipFill>
        <p:spPr>
          <a:xfrm>
            <a:off x="6285153" y="3657600"/>
            <a:ext cx="5195664" cy="3072075"/>
          </a:xfrm>
          <a:prstGeom prst="rect">
            <a:avLst/>
          </a:prstGeom>
          <a:ln>
            <a:solidFill>
              <a:schemeClr val="tx1"/>
            </a:solidFill>
          </a:ln>
          <a:effectLst>
            <a:outerShdw blurRad="190500" algn="tl" rotWithShape="0">
              <a:srgbClr val="000000">
                <a:alpha val="70000"/>
              </a:srgbClr>
            </a:outerShdw>
          </a:effectLst>
        </p:spPr>
      </p:pic>
      <p:pic>
        <p:nvPicPr>
          <p:cNvPr id="12" name="EIP_POD_Base_Collision_Bevels_Added">
            <a:hlinkClick r:id="" action="ppaction://media"/>
            <a:extLst>
              <a:ext uri="{FF2B5EF4-FFF2-40B4-BE49-F238E27FC236}">
                <a16:creationId xmlns:a16="http://schemas.microsoft.com/office/drawing/2014/main" id="{E9CC2752-7804-4E70-0F5A-BFFDD80DEE45}"/>
              </a:ext>
            </a:extLst>
          </p:cNvPr>
          <p:cNvPicPr>
            <a:picLocks noChangeAspect="1"/>
          </p:cNvPicPr>
          <p:nvPr>
            <a:videoFile r:link="rId6"/>
            <p:extLst>
              <p:ext uri="{DAA4B4D4-6D71-4841-9C94-3DE7FCFB9230}">
                <p14:media xmlns:p14="http://schemas.microsoft.com/office/powerpoint/2010/main" r:embed="rId5"/>
              </p:ext>
            </p:extLst>
          </p:nvPr>
        </p:nvPicPr>
        <p:blipFill>
          <a:blip r:embed="rId11"/>
          <a:srcRect b="7395"/>
          <a:stretch/>
        </p:blipFill>
        <p:spPr>
          <a:xfrm>
            <a:off x="357189" y="3124200"/>
            <a:ext cx="5625657" cy="3230562"/>
          </a:xfrm>
          <a:prstGeom prst="rect">
            <a:avLst/>
          </a:prstGeom>
          <a:ln>
            <a:solidFill>
              <a:schemeClr val="tx1"/>
            </a:solidFill>
          </a:ln>
          <a:effectLst>
            <a:outerShdw blurRad="292100" dist="139700" dir="2700000" algn="tl" rotWithShape="0">
              <a:srgbClr val="333333">
                <a:alpha val="65000"/>
              </a:srgbClr>
            </a:outerShdw>
          </a:effectLst>
        </p:spPr>
      </p:pic>
      <p:sp>
        <p:nvSpPr>
          <p:cNvPr id="15" name="Content Placeholder 3">
            <a:extLst>
              <a:ext uri="{FF2B5EF4-FFF2-40B4-BE49-F238E27FC236}">
                <a16:creationId xmlns:a16="http://schemas.microsoft.com/office/drawing/2014/main" id="{61FE721A-6F82-E8B4-1B1B-60ED748D86BA}"/>
              </a:ext>
            </a:extLst>
          </p:cNvPr>
          <p:cNvSpPr>
            <a:spLocks noGrp="1"/>
          </p:cNvSpPr>
          <p:nvPr>
            <p:ph sz="quarter" idx="23"/>
          </p:nvPr>
        </p:nvSpPr>
        <p:spPr>
          <a:xfrm>
            <a:off x="357189" y="987056"/>
            <a:ext cx="5794817" cy="2289543"/>
          </a:xfrm>
        </p:spPr>
        <p:txBody>
          <a:bodyPr vert="horz" lIns="0" tIns="0" rIns="0" bIns="0" rtlCol="0">
            <a:normAutofit/>
          </a:bodyPr>
          <a:lstStyle>
            <a:lvl1pPr>
              <a:buFont typeface="Arial" panose="020B0604020202020204" pitchFamily="34" charset="0"/>
              <a:buChar char="•"/>
            </a:lvl1pPr>
            <a:lvl2pPr>
              <a:buFont typeface="Arial" panose="020B0604020202020204" pitchFamily="34" charset="0"/>
              <a:buChar char="•"/>
            </a:lvl2pPr>
            <a:lvl3pPr>
              <a:buSzPct val="110000"/>
              <a:buFont typeface="Arial" panose="020B0604020202020204" pitchFamily="34" charset="0"/>
              <a:buChar char="•"/>
            </a:lvl3pPr>
            <a:lvl4pPr>
              <a:buSzPct val="100000"/>
              <a:buFont typeface="Arial" panose="020B0604020202020204" pitchFamily="34" charset="0"/>
              <a:buChar char="•"/>
            </a:lvl4pPr>
            <a:lvl5pPr>
              <a:buSzPct val="90000"/>
              <a:buFont typeface="Arial" panose="020B0604020202020204" pitchFamily="34" charset="0"/>
              <a:buChar char="•"/>
            </a:lvl5pPr>
            <a:lvl6pPr>
              <a:buFont typeface="Arial" panose="020B0604020202020204" pitchFamily="34" charset="0"/>
              <a:buChar char="•"/>
            </a:lvl6pPr>
            <a:lvl7pPr>
              <a:buFont typeface="Arial" panose="020B0604020202020204" pitchFamily="34" charset="0"/>
              <a:buChar char="•"/>
            </a:lvl7pPr>
            <a:lvl8pPr>
              <a:buFont typeface="Arial" panose="020B0604020202020204" pitchFamily="34" charset="0"/>
              <a:buChar char="•"/>
            </a:lvl8pPr>
            <a:lvl9pPr/>
          </a:lstStyle>
          <a:p>
            <a:pPr marL="285750" indent="-285750">
              <a:spcBef>
                <a:spcPts val="300"/>
              </a:spcBef>
              <a:spcAft>
                <a:spcPts val="300"/>
              </a:spcAft>
            </a:pPr>
            <a:r>
              <a:rPr lang="en-US" b="1" i="0">
                <a:effectLst/>
              </a:rPr>
              <a:t>Validated proof of concept</a:t>
            </a:r>
            <a:r>
              <a:rPr lang="en-US" b="0" i="0">
                <a:effectLst/>
              </a:rPr>
              <a:t>: Kinematic pins successfully engage with the EIP, achieving realistic locking behavior.</a:t>
            </a:r>
          </a:p>
          <a:p>
            <a:pPr marL="285750" indent="-285750">
              <a:spcBef>
                <a:spcPts val="300"/>
              </a:spcBef>
              <a:spcAft>
                <a:spcPts val="300"/>
              </a:spcAft>
            </a:pPr>
            <a:r>
              <a:rPr lang="en-US" b="1" i="0">
                <a:effectLst/>
              </a:rPr>
              <a:t>Next steps in simulation</a:t>
            </a:r>
            <a:r>
              <a:rPr lang="en-US" b="0" i="0">
                <a:effectLst/>
              </a:rPr>
              <a:t>:</a:t>
            </a:r>
          </a:p>
          <a:p>
            <a:pPr marL="625475" lvl="1" indent="-285750">
              <a:spcBef>
                <a:spcPts val="300"/>
              </a:spcBef>
              <a:spcAft>
                <a:spcPts val="300"/>
              </a:spcAft>
            </a:pPr>
            <a:r>
              <a:rPr lang="en-US" b="0" i="0">
                <a:effectLst/>
              </a:rPr>
              <a:t>Test various </a:t>
            </a:r>
            <a:r>
              <a:rPr lang="en-US" b="1" i="0">
                <a:effectLst/>
              </a:rPr>
              <a:t>sensor placements</a:t>
            </a:r>
            <a:r>
              <a:rPr lang="en-US" b="0" i="0">
                <a:effectLst/>
              </a:rPr>
              <a:t> and their impact on detection accuracy.</a:t>
            </a:r>
          </a:p>
          <a:p>
            <a:pPr marL="625475" lvl="1" indent="-285750">
              <a:spcBef>
                <a:spcPts val="300"/>
              </a:spcBef>
              <a:spcAft>
                <a:spcPts val="300"/>
              </a:spcAft>
            </a:pPr>
            <a:r>
              <a:rPr lang="en-US" b="0" i="0">
                <a:effectLst/>
              </a:rPr>
              <a:t>Introduce </a:t>
            </a:r>
            <a:r>
              <a:rPr lang="en-US" b="1" i="0">
                <a:effectLst/>
              </a:rPr>
              <a:t>calibration errors</a:t>
            </a:r>
            <a:r>
              <a:rPr lang="en-US" b="0" i="0">
                <a:effectLst/>
              </a:rPr>
              <a:t> to evaluate system robustness.</a:t>
            </a:r>
          </a:p>
          <a:p>
            <a:pPr marL="625475" lvl="1" indent="-285750">
              <a:spcBef>
                <a:spcPts val="300"/>
              </a:spcBef>
              <a:spcAft>
                <a:spcPts val="300"/>
              </a:spcAft>
            </a:pPr>
            <a:r>
              <a:rPr lang="en-US" b="0" i="0">
                <a:effectLst/>
              </a:rPr>
              <a:t>Vary </a:t>
            </a:r>
            <a:r>
              <a:rPr lang="en-US" b="1" i="0">
                <a:effectLst/>
              </a:rPr>
              <a:t>gripper positions</a:t>
            </a:r>
            <a:r>
              <a:rPr lang="en-US" b="0" i="0">
                <a:effectLst/>
              </a:rPr>
              <a:t> to identify tolerance thresholds for successful reticle handoff.</a:t>
            </a:r>
          </a:p>
          <a:p>
            <a:pPr marL="285750" indent="-285750"/>
            <a:endParaRPr lang="en-US"/>
          </a:p>
        </p:txBody>
      </p:sp>
      <p:sp>
        <p:nvSpPr>
          <p:cNvPr id="3" name="Rectangle 2">
            <a:extLst>
              <a:ext uri="{FF2B5EF4-FFF2-40B4-BE49-F238E27FC236}">
                <a16:creationId xmlns:a16="http://schemas.microsoft.com/office/drawing/2014/main" id="{CD3021D1-59DF-72ED-2BC2-3A1514AC2CE1}"/>
              </a:ext>
            </a:extLst>
          </p:cNvPr>
          <p:cNvSpPr/>
          <p:nvPr/>
        </p:nvSpPr>
        <p:spPr>
          <a:xfrm>
            <a:off x="317624" y="3053555"/>
            <a:ext cx="304800" cy="304800"/>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8100000" scaled="1"/>
            <a:tileRect/>
          </a:gradFill>
          <a:ln>
            <a:solidFill>
              <a:schemeClr val="bg1"/>
            </a:solidFill>
          </a:ln>
        </p:spPr>
        <p:style>
          <a:lnRef idx="2">
            <a:schemeClr val="accent1"/>
          </a:lnRef>
          <a:fillRef idx="1">
            <a:schemeClr val="accent1"/>
          </a:fillRef>
          <a:effectRef idx="0">
            <a:schemeClr val="accent1"/>
          </a:effectRef>
          <a:fontRef idx="minor">
            <a:schemeClr val="lt1"/>
          </a:fontRef>
        </p:style>
        <p:txBody>
          <a:bodyPr rtlCol="0" anchor="ctr"/>
          <a:lstStyle/>
          <a:p>
            <a:pPr algn="ctr"/>
            <a:r>
              <a:rPr lang="en-US" b="1" dirty="0">
                <a:ln w="6600">
                  <a:solidFill>
                    <a:schemeClr val="accent2"/>
                  </a:solidFill>
                  <a:prstDash val="solid"/>
                </a:ln>
                <a:solidFill>
                  <a:srgbClr val="FFFFFF"/>
                </a:solidFill>
                <a:effectLst>
                  <a:outerShdw dist="38100" dir="2700000" algn="tl" rotWithShape="0">
                    <a:schemeClr val="accent2"/>
                  </a:outerShdw>
                </a:effectLst>
              </a:rPr>
              <a:t>1</a:t>
            </a:r>
          </a:p>
        </p:txBody>
      </p:sp>
      <p:sp>
        <p:nvSpPr>
          <p:cNvPr id="4" name="Rectangle 3">
            <a:extLst>
              <a:ext uri="{FF2B5EF4-FFF2-40B4-BE49-F238E27FC236}">
                <a16:creationId xmlns:a16="http://schemas.microsoft.com/office/drawing/2014/main" id="{CF36E77D-63C1-9C4D-1E15-BC79FEBD3195}"/>
              </a:ext>
            </a:extLst>
          </p:cNvPr>
          <p:cNvSpPr/>
          <p:nvPr/>
        </p:nvSpPr>
        <p:spPr>
          <a:xfrm>
            <a:off x="6248400" y="173831"/>
            <a:ext cx="304800" cy="304800"/>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a:ln>
            <a:solidFill>
              <a:schemeClr val="bg1"/>
            </a:solidFill>
          </a:ln>
        </p:spPr>
        <p:style>
          <a:lnRef idx="2">
            <a:schemeClr val="accent1"/>
          </a:lnRef>
          <a:fillRef idx="1">
            <a:schemeClr val="accent1"/>
          </a:fillRef>
          <a:effectRef idx="0">
            <a:schemeClr val="accent1"/>
          </a:effectRef>
          <a:fontRef idx="minor">
            <a:schemeClr val="lt1"/>
          </a:fontRef>
        </p:style>
        <p:txBody>
          <a:bodyPr rtlCol="0" anchor="ctr"/>
          <a:lstStyle/>
          <a:p>
            <a:pPr algn="ctr"/>
            <a:r>
              <a:rPr lang="en-US" b="1">
                <a:ln w="6600">
                  <a:solidFill>
                    <a:schemeClr val="accent2"/>
                  </a:solidFill>
                  <a:prstDash val="solid"/>
                </a:ln>
                <a:solidFill>
                  <a:srgbClr val="FFFFFF"/>
                </a:solidFill>
                <a:effectLst>
                  <a:outerShdw dist="38100" dir="2700000" algn="tl" rotWithShape="0">
                    <a:schemeClr val="accent2"/>
                  </a:outerShdw>
                </a:effectLst>
              </a:rPr>
              <a:t>3</a:t>
            </a:r>
          </a:p>
        </p:txBody>
      </p:sp>
      <p:sp>
        <p:nvSpPr>
          <p:cNvPr id="9" name="Rectangle 8">
            <a:extLst>
              <a:ext uri="{FF2B5EF4-FFF2-40B4-BE49-F238E27FC236}">
                <a16:creationId xmlns:a16="http://schemas.microsoft.com/office/drawing/2014/main" id="{AD571A84-48D9-2C59-8CED-5294DBB18947}"/>
              </a:ext>
            </a:extLst>
          </p:cNvPr>
          <p:cNvSpPr/>
          <p:nvPr/>
        </p:nvSpPr>
        <p:spPr>
          <a:xfrm>
            <a:off x="6248400" y="3641725"/>
            <a:ext cx="304800" cy="304800"/>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a:ln>
            <a:solidFill>
              <a:schemeClr val="bg1"/>
            </a:solidFill>
          </a:ln>
        </p:spPr>
        <p:style>
          <a:lnRef idx="2">
            <a:schemeClr val="accent1"/>
          </a:lnRef>
          <a:fillRef idx="1">
            <a:schemeClr val="accent1"/>
          </a:fillRef>
          <a:effectRef idx="0">
            <a:schemeClr val="accent1"/>
          </a:effectRef>
          <a:fontRef idx="minor">
            <a:schemeClr val="lt1"/>
          </a:fontRef>
        </p:style>
        <p:txBody>
          <a:bodyPr rtlCol="0" anchor="ctr"/>
          <a:lstStyle/>
          <a:p>
            <a:pPr algn="ctr"/>
            <a:r>
              <a:rPr lang="en-US" b="1">
                <a:ln w="6600">
                  <a:solidFill>
                    <a:schemeClr val="accent2"/>
                  </a:solidFill>
                  <a:prstDash val="solid"/>
                </a:ln>
                <a:solidFill>
                  <a:srgbClr val="FFFFFF"/>
                </a:solidFill>
                <a:effectLst>
                  <a:outerShdw dist="38100" dir="2700000" algn="tl" rotWithShape="0">
                    <a:schemeClr val="accent2"/>
                  </a:outerShdw>
                </a:effectLst>
              </a:rPr>
              <a:t>2</a:t>
            </a:r>
          </a:p>
        </p:txBody>
      </p:sp>
    </p:spTree>
    <p:extLst>
      <p:ext uri="{BB962C8B-B14F-4D97-AF65-F5344CB8AC3E}">
        <p14:creationId xmlns:p14="http://schemas.microsoft.com/office/powerpoint/2010/main" val="4075667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586" fill="hold"/>
                                        <p:tgtEl>
                                          <p:spTgt spid="12"/>
                                        </p:tgtEl>
                                      </p:cBhvr>
                                    </p:cmd>
                                  </p:childTnLst>
                                </p:cTn>
                              </p:par>
                            </p:childTnLst>
                          </p:cTn>
                        </p:par>
                        <p:par>
                          <p:cTn id="7" fill="hold">
                            <p:stCondLst>
                              <p:cond delay="12586"/>
                            </p:stCondLst>
                            <p:childTnLst>
                              <p:par>
                                <p:cTn id="8" presetID="1" presetClass="mediacall" presetSubtype="0" fill="hold" nodeType="afterEffect">
                                  <p:stCondLst>
                                    <p:cond delay="0"/>
                                  </p:stCondLst>
                                  <p:childTnLst>
                                    <p:cmd type="call" cmd="playFrom(0.0)">
                                      <p:cBhvr>
                                        <p:cTn id="9" dur="5503" fill="hold"/>
                                        <p:tgtEl>
                                          <p:spTgt spid="11"/>
                                        </p:tgtEl>
                                      </p:cBhvr>
                                    </p:cmd>
                                  </p:childTnLst>
                                </p:cTn>
                              </p:par>
                            </p:childTnLst>
                          </p:cTn>
                        </p:par>
                        <p:par>
                          <p:cTn id="10" fill="hold">
                            <p:stCondLst>
                              <p:cond delay="18089"/>
                            </p:stCondLst>
                            <p:childTnLst>
                              <p:par>
                                <p:cTn id="11" presetID="1" presetClass="mediacall" presetSubtype="0" fill="hold" nodeType="afterEffect">
                                  <p:stCondLst>
                                    <p:cond delay="0"/>
                                  </p:stCondLst>
                                  <p:childTnLst>
                                    <p:cmd type="call" cmd="playFrom(0.0)">
                                      <p:cBhvr>
                                        <p:cTn id="12" dur="3903"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13" fill="hold" display="0">
                  <p:stCondLst>
                    <p:cond delay="indefinite"/>
                  </p:stCondLst>
                </p:cTn>
                <p:tgtEl>
                  <p:spTgt spid="12"/>
                </p:tgtEl>
              </p:cMediaNode>
            </p:video>
            <p:seq concurrent="1" nextAc="seek">
              <p:cTn id="14" restart="whenNotActive" fill="hold" evtFilter="cancelBubble" nodeType="interactiveSeq">
                <p:stCondLst>
                  <p:cond evt="onClick" delay="0">
                    <p:tgtEl>
                      <p:spTgt spid="12"/>
                    </p:tgtEl>
                  </p:cond>
                </p:stCondLst>
                <p:endSync evt="end" delay="0">
                  <p:rtn val="all"/>
                </p:endSync>
                <p:childTnLst>
                  <p:par>
                    <p:cTn id="15" fill="hold">
                      <p:stCondLst>
                        <p:cond delay="0"/>
                      </p:stCondLst>
                      <p:childTnLst>
                        <p:par>
                          <p:cTn id="16" fill="hold">
                            <p:stCondLst>
                              <p:cond delay="0"/>
                            </p:stCondLst>
                            <p:childTnLst>
                              <p:par>
                                <p:cTn id="17" presetID="2" presetClass="mediacall" presetSubtype="0" fill="hold" nodeType="clickEffect">
                                  <p:stCondLst>
                                    <p:cond delay="0"/>
                                  </p:stCondLst>
                                  <p:childTnLst>
                                    <p:cmd type="call" cmd="togglePause">
                                      <p:cBhvr>
                                        <p:cTn id="18" dur="1" fill="hold"/>
                                        <p:tgtEl>
                                          <p:spTgt spid="12"/>
                                        </p:tgtEl>
                                      </p:cBhvr>
                                    </p:cmd>
                                  </p:childTnLst>
                                </p:cTn>
                              </p:par>
                            </p:childTnLst>
                          </p:cTn>
                        </p:par>
                      </p:childTnLst>
                    </p:cTn>
                  </p:par>
                </p:childTnLst>
              </p:cTn>
              <p:nextCondLst>
                <p:cond evt="onClick" delay="0">
                  <p:tgtEl>
                    <p:spTgt spid="12"/>
                  </p:tgtEl>
                </p:cond>
              </p:nextCondLst>
            </p:seq>
            <p:video>
              <p:cMediaNode vol="80000" mute="1">
                <p:cTn id="19" fill="hold" display="0">
                  <p:stCondLst>
                    <p:cond delay="indefinite"/>
                  </p:stCondLst>
                </p:cTn>
                <p:tgtEl>
                  <p:spTgt spid="11"/>
                </p:tgtEl>
              </p:cMediaNode>
            </p:video>
            <p:seq concurrent="1" nextAc="seek">
              <p:cTn id="20" restart="whenNotActive" fill="hold" evtFilter="cancelBubble" nodeType="interactiveSeq">
                <p:stCondLst>
                  <p:cond evt="onClick" delay="0">
                    <p:tgtEl>
                      <p:spTgt spid="11"/>
                    </p:tgtEl>
                  </p:cond>
                </p:stCondLst>
                <p:endSync evt="end" delay="0">
                  <p:rtn val="all"/>
                </p:endSync>
                <p:childTnLst>
                  <p:par>
                    <p:cTn id="21" fill="hold">
                      <p:stCondLst>
                        <p:cond delay="0"/>
                      </p:stCondLst>
                      <p:childTnLst>
                        <p:par>
                          <p:cTn id="22" fill="hold">
                            <p:stCondLst>
                              <p:cond delay="0"/>
                            </p:stCondLst>
                            <p:childTnLst>
                              <p:par>
                                <p:cTn id="23" presetID="2" presetClass="mediacall" presetSubtype="0" fill="hold" nodeType="clickEffect">
                                  <p:stCondLst>
                                    <p:cond delay="0"/>
                                  </p:stCondLst>
                                  <p:childTnLst>
                                    <p:cmd type="call" cmd="togglePause">
                                      <p:cBhvr>
                                        <p:cTn id="24" dur="1" fill="hold"/>
                                        <p:tgtEl>
                                          <p:spTgt spid="11"/>
                                        </p:tgtEl>
                                      </p:cBhvr>
                                    </p:cmd>
                                  </p:childTnLst>
                                </p:cTn>
                              </p:par>
                            </p:childTnLst>
                          </p:cTn>
                        </p:par>
                      </p:childTnLst>
                    </p:cTn>
                  </p:par>
                </p:childTnLst>
              </p:cTn>
              <p:nextCondLst>
                <p:cond evt="onClick" delay="0">
                  <p:tgtEl>
                    <p:spTgt spid="11"/>
                  </p:tgtEl>
                </p:cond>
              </p:nextCondLst>
            </p:seq>
            <p:video>
              <p:cMediaNode vol="80000" mute="1">
                <p:cTn id="25" fill="hold" display="0">
                  <p:stCondLst>
                    <p:cond delay="indefinite"/>
                  </p:stCondLst>
                </p:cTn>
                <p:tgtEl>
                  <p:spTgt spid="8"/>
                </p:tgtEl>
              </p:cMediaNode>
            </p:video>
            <p:seq concurrent="1" nextAc="seek">
              <p:cTn id="26" restart="whenNotActive" fill="hold" evtFilter="cancelBubble" nodeType="interactiveSeq">
                <p:stCondLst>
                  <p:cond evt="onClick" delay="0">
                    <p:tgtEl>
                      <p:spTgt spid="8"/>
                    </p:tgtEl>
                  </p:cond>
                </p:stCondLst>
                <p:endSync evt="end" delay="0">
                  <p:rtn val="all"/>
                </p:endSync>
                <p:childTnLst>
                  <p:par>
                    <p:cTn id="27" fill="hold">
                      <p:stCondLst>
                        <p:cond delay="0"/>
                      </p:stCondLst>
                      <p:childTnLst>
                        <p:par>
                          <p:cTn id="28" fill="hold">
                            <p:stCondLst>
                              <p:cond delay="0"/>
                            </p:stCondLst>
                            <p:childTnLst>
                              <p:par>
                                <p:cTn id="29" presetID="2" presetClass="mediacall" presetSubtype="0" fill="hold" nodeType="clickEffect">
                                  <p:stCondLst>
                                    <p:cond delay="0"/>
                                  </p:stCondLst>
                                  <p:childTnLst>
                                    <p:cmd type="call" cmd="togglePause">
                                      <p:cBhvr>
                                        <p:cTn id="30"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Text Placeholder 76">
            <a:extLst>
              <a:ext uri="{FF2B5EF4-FFF2-40B4-BE49-F238E27FC236}">
                <a16:creationId xmlns:a16="http://schemas.microsoft.com/office/drawing/2014/main" id="{C9ED04C4-E362-4F45-85DE-0248F62F67CE}"/>
              </a:ext>
            </a:extLst>
          </p:cNvPr>
          <p:cNvSpPr>
            <a:spLocks noGrp="1"/>
          </p:cNvSpPr>
          <p:nvPr>
            <p:ph type="body" sz="quarter" idx="11" hasCustomPrompt="1"/>
          </p:nvPr>
        </p:nvSpPr>
        <p:spPr>
          <a:xfrm>
            <a:off x="457200" y="3048000"/>
            <a:ext cx="4198163" cy="3042163"/>
          </a:xfrm>
        </p:spPr>
        <p:txBody>
          <a:bodyPr/>
          <a:lstStyle/>
          <a:p>
            <a:r>
              <a:rPr lang="en-US"/>
              <a:t>Thank you!</a:t>
            </a:r>
          </a:p>
        </p:txBody>
      </p:sp>
      <p:sp>
        <p:nvSpPr>
          <p:cNvPr id="78" name="Text Placeholder 77">
            <a:extLst>
              <a:ext uri="{FF2B5EF4-FFF2-40B4-BE49-F238E27FC236}">
                <a16:creationId xmlns:a16="http://schemas.microsoft.com/office/drawing/2014/main" id="{42679498-4AE9-4C7D-97F2-11C5984C7D94}"/>
              </a:ext>
            </a:extLst>
          </p:cNvPr>
          <p:cNvSpPr>
            <a:spLocks noGrp="1"/>
          </p:cNvSpPr>
          <p:nvPr>
            <p:ph type="body" sz="quarter" idx="15" hasCustomPrompt="1"/>
          </p:nvPr>
        </p:nvSpPr>
        <p:spPr>
          <a:xfrm>
            <a:off x="5562314" y="3228989"/>
            <a:ext cx="2310293" cy="175433"/>
          </a:xfrm>
        </p:spPr>
        <p:txBody>
          <a:bodyPr/>
          <a:lstStyle/>
          <a:p>
            <a:r>
              <a:rPr lang="en-US" sz="1800"/>
              <a:t>Rohan Singh	</a:t>
            </a:r>
          </a:p>
        </p:txBody>
      </p:sp>
      <p:sp>
        <p:nvSpPr>
          <p:cNvPr id="79" name="Text Placeholder 78">
            <a:extLst>
              <a:ext uri="{FF2B5EF4-FFF2-40B4-BE49-F238E27FC236}">
                <a16:creationId xmlns:a16="http://schemas.microsoft.com/office/drawing/2014/main" id="{A61F027F-65B0-408F-A3E6-CC90A9569047}"/>
              </a:ext>
            </a:extLst>
          </p:cNvPr>
          <p:cNvSpPr>
            <a:spLocks noGrp="1"/>
          </p:cNvSpPr>
          <p:nvPr>
            <p:ph type="body" sz="quarter" idx="16" hasCustomPrompt="1"/>
          </p:nvPr>
        </p:nvSpPr>
        <p:spPr/>
        <p:txBody>
          <a:bodyPr/>
          <a:lstStyle/>
          <a:p>
            <a:r>
              <a:rPr lang="en-US"/>
              <a:t>Reticle Handler Intern</a:t>
            </a:r>
          </a:p>
        </p:txBody>
      </p:sp>
      <p:sp>
        <p:nvSpPr>
          <p:cNvPr id="81" name="Text Placeholder 80">
            <a:extLst>
              <a:ext uri="{FF2B5EF4-FFF2-40B4-BE49-F238E27FC236}">
                <a16:creationId xmlns:a16="http://schemas.microsoft.com/office/drawing/2014/main" id="{1D5DC003-79B3-4FF5-93A8-66C079FF4DDE}"/>
              </a:ext>
            </a:extLst>
          </p:cNvPr>
          <p:cNvSpPr>
            <a:spLocks noGrp="1"/>
          </p:cNvSpPr>
          <p:nvPr>
            <p:ph type="body" sz="quarter" idx="18" hasCustomPrompt="1"/>
          </p:nvPr>
        </p:nvSpPr>
        <p:spPr>
          <a:xfrm>
            <a:off x="4876800" y="3926884"/>
            <a:ext cx="2649887" cy="202436"/>
          </a:xfrm>
        </p:spPr>
        <p:txBody>
          <a:bodyPr/>
          <a:lstStyle/>
          <a:p>
            <a:r>
              <a:rPr lang="en-US"/>
              <a:t>rohan.singh-rmyo@asml.com</a:t>
            </a:r>
          </a:p>
        </p:txBody>
      </p:sp>
      <p:sp>
        <p:nvSpPr>
          <p:cNvPr id="82" name="Text Placeholder 81">
            <a:extLst>
              <a:ext uri="{FF2B5EF4-FFF2-40B4-BE49-F238E27FC236}">
                <a16:creationId xmlns:a16="http://schemas.microsoft.com/office/drawing/2014/main" id="{BA252A81-A52D-49DA-B600-03B854944D4A}"/>
              </a:ext>
            </a:extLst>
          </p:cNvPr>
          <p:cNvSpPr>
            <a:spLocks noGrp="1"/>
          </p:cNvSpPr>
          <p:nvPr>
            <p:ph type="body" sz="quarter" idx="19" hasCustomPrompt="1"/>
          </p:nvPr>
        </p:nvSpPr>
        <p:spPr/>
        <p:txBody>
          <a:bodyPr/>
          <a:lstStyle/>
          <a:p>
            <a:r>
              <a:rPr lang="en-US"/>
              <a:t>Wilton, CT</a:t>
            </a:r>
          </a:p>
        </p:txBody>
      </p:sp>
      <p:sp>
        <p:nvSpPr>
          <p:cNvPr id="2" name="Footer Placeholder 1">
            <a:extLst>
              <a:ext uri="{FF2B5EF4-FFF2-40B4-BE49-F238E27FC236}">
                <a16:creationId xmlns:a16="http://schemas.microsoft.com/office/drawing/2014/main" id="{D8149733-4496-7D38-C3C5-82F062D20CA9}"/>
              </a:ext>
            </a:extLst>
          </p:cNvPr>
          <p:cNvSpPr>
            <a:spLocks noGrp="1"/>
          </p:cNvSpPr>
          <p:nvPr>
            <p:ph type="ftr" sz="quarter" idx="21"/>
          </p:nvPr>
        </p:nvSpPr>
        <p:spPr/>
        <p:txBody>
          <a:bodyPr/>
          <a:lstStyle/>
          <a:p>
            <a:pPr>
              <a:lnSpc>
                <a:spcPct val="110000"/>
              </a:lnSpc>
              <a:spcAft>
                <a:spcPts val="0"/>
              </a:spcAft>
            </a:pPr>
            <a:r>
              <a:rPr lang="en-US"/>
              <a:t> </a:t>
            </a:r>
          </a:p>
        </p:txBody>
      </p:sp>
      <p:sp>
        <p:nvSpPr>
          <p:cNvPr id="3" name="Date Placeholder 2">
            <a:extLst>
              <a:ext uri="{FF2B5EF4-FFF2-40B4-BE49-F238E27FC236}">
                <a16:creationId xmlns:a16="http://schemas.microsoft.com/office/drawing/2014/main" id="{B2807F79-212B-5335-E460-EEECE8B87F45}"/>
              </a:ext>
            </a:extLst>
          </p:cNvPr>
          <p:cNvSpPr>
            <a:spLocks noGrp="1"/>
          </p:cNvSpPr>
          <p:nvPr>
            <p:ph type="dt" sz="half" idx="20"/>
          </p:nvPr>
        </p:nvSpPr>
        <p:spPr/>
        <p:txBody>
          <a:bodyPr/>
          <a:lstStyle/>
          <a:p>
            <a:pPr>
              <a:lnSpc>
                <a:spcPct val="110000"/>
              </a:lnSpc>
              <a:spcAft>
                <a:spcPts val="0"/>
              </a:spcAft>
            </a:pPr>
            <a:r>
              <a:rPr lang="en-US"/>
              <a:t>Month Day, Year</a:t>
            </a:r>
          </a:p>
        </p:txBody>
      </p:sp>
      <p:sp>
        <p:nvSpPr>
          <p:cNvPr id="4" name="Slide Number Placeholder 3">
            <a:extLst>
              <a:ext uri="{FF2B5EF4-FFF2-40B4-BE49-F238E27FC236}">
                <a16:creationId xmlns:a16="http://schemas.microsoft.com/office/drawing/2014/main" id="{3571C643-52BC-8D55-5D79-DB68E14E5D86}"/>
              </a:ext>
            </a:extLst>
          </p:cNvPr>
          <p:cNvSpPr>
            <a:spLocks noGrp="1"/>
          </p:cNvSpPr>
          <p:nvPr>
            <p:ph type="sldNum" sz="quarter" idx="22"/>
          </p:nvPr>
        </p:nvSpPr>
        <p:spPr/>
        <p:txBody>
          <a:bodyPr/>
          <a:lstStyle/>
          <a:p>
            <a:pPr algn="r">
              <a:lnSpc>
                <a:spcPct val="110000"/>
              </a:lnSpc>
              <a:spcAft>
                <a:spcPts val="0"/>
              </a:spcAft>
            </a:pPr>
            <a:fld id="{A2218858-49EA-4BF8-8EFE-B88A4580565A}" type="slidenum">
              <a:rPr lang="en-US"/>
              <a:pPr algn="r">
                <a:lnSpc>
                  <a:spcPct val="110000"/>
                </a:lnSpc>
                <a:spcAft>
                  <a:spcPts val="0"/>
                </a:spcAft>
              </a:pPr>
              <a:t>6</a:t>
            </a:fld>
            <a:endParaRPr lang="en-US"/>
          </a:p>
        </p:txBody>
      </p:sp>
      <p:pic>
        <p:nvPicPr>
          <p:cNvPr id="6" name="Picture 5">
            <a:extLst>
              <a:ext uri="{FF2B5EF4-FFF2-40B4-BE49-F238E27FC236}">
                <a16:creationId xmlns:a16="http://schemas.microsoft.com/office/drawing/2014/main" id="{B15534A5-BD36-578A-0778-35060997C3A6}"/>
              </a:ext>
            </a:extLst>
          </p:cNvPr>
          <p:cNvPicPr>
            <a:picLocks noChangeAspect="1"/>
          </p:cNvPicPr>
          <p:nvPr/>
        </p:nvPicPr>
        <p:blipFill>
          <a:blip r:embed="rId3"/>
          <a:stretch>
            <a:fillRect/>
          </a:stretch>
        </p:blipFill>
        <p:spPr>
          <a:xfrm>
            <a:off x="656512" y="4091220"/>
            <a:ext cx="3203775" cy="2121030"/>
          </a:xfrm>
          <a:prstGeom prst="rect">
            <a:avLst/>
          </a:prstGeom>
          <a:ln>
            <a:solidFill>
              <a:schemeClr val="tx1"/>
            </a:solid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814838477"/>
      </p:ext>
    </p:extLst>
  </p:cSld>
  <p:clrMapOvr>
    <a:masterClrMapping/>
  </p:clrMapOvr>
  <p:transition spd="slow"/>
</p:sld>
</file>

<file path=ppt/tags/tag1.xml><?xml version="1.0" encoding="utf-8"?>
<p:tagLst xmlns:a="http://schemas.openxmlformats.org/drawingml/2006/main" xmlns:r="http://schemas.openxmlformats.org/officeDocument/2006/relationships" xmlns:p="http://schemas.openxmlformats.org/presentationml/2006/main">
  <p:tag name="COAUTHORING_SESSION_ID" val="a0816322-0148-42d8-b738-2e9d88c75492"/>
  <p:tag name="UNDO_REDO_REVISION" val="232"/>
  <p:tag name="MIO_PRESENTATION_LANGUAGE" val="1033"/>
  <p:tag name="EMPOWERCHARTSPROPERTIES_A_0" val="AAAAAAH//////////wEAAAAAAAAAAAAAACoqIFRoaXMgaXMgYSBMaXRlREIgZmlsZSAqKgcEAP////8FAAAAAQAAAAAAAAAAAAAAAAAAAAAAAAAAAAAAAAAAAAAAAAAAAAAAAAABEQAAAFByb3BlcnR5RG9jdW1lbnRzA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AAAAAv//////////AQAAAAAAAAAAAAAAEQAAAFByb3BlcnR5RG9jdW1lbnRzAwAAAAAAAAAEAAAACQAAAF9pZD0kLl9pZAEDAAAAAAADAAAAAQADAAAAIwAAAENvbWJpSW5kZXg9JC5OYW1lICsgJ18nICsgJC5WZXJzaW9uAQUAAAAAAAUAAAABAAUAAAAAAAAAAP///////wAAAAAAAP////8AAAAAAP///////wAAAAAAAP////8AAAAAAP///////wAAAAAAAP////8AAAAAAP///////wAAAAAAAP////8AAAAAAP///////wAAAAAAAP////8AAAAAAP///////wAAAAAAAP////8AAAAAAP///////wAAAAAAAP////8AAAAAAP///////wAAAAAAAP////8AAAAAAP///////wAAAAAAAP////8AAAAAAP///////wAAAAAAAP////8AAAAAAP///////wAAAAAAAP////8AAAAAAP///////wAAAAAAAP////8AAAAAAP///////wAAAAAAAP////8AAAAAAP///////wAAAAAAAP////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gIBAQEBAQEBAQEBAQEBAQMAAAAAAAAAAwAAAAMAAAAA/////wUACgwAAAAAAAAAAAAAIAD///////////////8AAAD///////////////8DAAAAAgD///////8DAAAAAgD///////////////////////////////////////////////////////////////////////////////////////////////////////////////////////////////////////////////////////////////////////////////////////////////////////////////////////////////////////////////////////////////////////////////////////////////////////////////////////////////////////////////////////////////////////////////////////////////////////////////////////////////////////////////////////////////////////////////////////////////8BACAA////////////////AAAO////////AwAAAAQA////////////////////////////////////////////////////////////////////////////////////////////////////////////////////////////////////////////////////////////////////////////////////////////////////////////////////////////////////////////////////////////////////////////////////////////////////////////////////////////////////////////////////////////////////////////////////////////////////////////////////////////////////////////////////////////////////////////////////////////////////////////////////////AgACAP///////wUAAAACABAAC4ZmfAG71bJLtxmllhKaVDkEAAAAAAADAAAAAAADAAAAAwADAAAAAAD///////8DAAEA////////BQAAAAMAEAALGwp8Hl6Hw0SlX4XVkKunhgQAAAABAAMAAAACAAMAAAAEAAQAAQD///////8FAAAABAAQAAu1aIXukZOFSL/DCvRvgpOiBAAAAAIAAwAAAAMAAwAAAA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AAAAEAAAAAP////8DACwOAAAAAAAAAAAAAP////+DAIMAAAAFX2lkABAAAAAEhmZ8AbvVsku3GaWWEppUOQNEYXRhABsAAAAETGlua2VkU2hhcGVEYXRhAAUAAAAAAAJOYW1lABkAAABMaW5rZWRTaGFwZXNEYXRhUHJvcGVydHkAEFZlcnNpb24AAQAAAAlMYXN0V3JpdGUA9G/SlpABAAAAAQD/////gwCDAAAABV9pZAAQAAAABBsKfB5eh8NEpV+F1ZCrp4YDRGF0YQAbAAAABExpbmtlZFNoYXBlRGF0YQAFAAAAAAACTmFtZQAZAAAATGlua2VkU2hhcGVzRGF0YVByb3BlcnR5ABBWZXJzaW9uAAAAAAAJTGFzdFdyaXRlAHjprNF6AQAAAAIA/////50AnQAAAAVfaWQAEAAAAAS1aIXukZOFSL/DCvRvgpOiA0RhdGEAKgAAAAhQcmVzZW50YXRpb25TY2FubmVkRm9yTGlua2VkU2hhcGVzAAEAAk5hbWUAJAAAAExpbmtlZFNoYXBlUHJlc2VudGF0aW9uU2V0dGluZ3NEYXRhABBWZXJzaW9uAAAAAAAJTGFzdFdyaXRlAK7prNF6AQ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AAAAAwAAAAD/////BQDhCwAAAAAAAAAAAAAgAf///////////////wAAAP///////////////wUAAAAEAP///////wUAAAAEAP///////////////////////////////////////////////////////////////////////////////////////////////////////////////////////////////////////////////////////////////////////////////////////////////////////////////////////////////////////////////////////////////////////////////////////////////////////////////////////////////////////////////////////////////////////////////////////////////////////////////////////////////////////////////////////////////////////////////////////////////wEAIAH///////////////8AAA7///////8FAAAAAgD///////////////////////////////////////////////////////////////////////////////////////////////////////////////////////////////////////////////////////////////////////////////////////////////////////////////////////////////////////////////////////////////////////////////////////////////////////////////////////////////////////////////////////////////////////////////////////////////////////////////////////////////////////////////////////////////////////////////////////////////////////////////////////8CAAEBAwAAAAIA////////GgAGTGlua2VkU2hhcGVzRGF0YVByb3BlcnR5XzEEAAAAAAAFAAAAAwAFAAAAAQADAAEBAwAAAAMA////////GgAGTGlua2VkU2hhcGVzRGF0YVByb3BlcnR5XzAEAAAAAQAFAAAABAAFAAAAAgAEAAIBAwAAAAQA////////JQAGTGlua2VkU2hhcGVQcmVzZW50YXRpb25TZXR0aW5nc0RhdGFfMAQAAAACAAUAAAAAAAUAAAADAAUAAAAAAP///////w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
  <p:tag name="EMPOWERCHARTSPROPERTIES_SLOT" val="A"/>
  <p:tag name="EMPOWERCHARTSPROPERTIES_LASTWRITEDATE" val="638561140923299563"/>
  <p:tag name="EMPOWERCHARTSPROPERTIES_A_LENGTH" val="24576"/>
</p:tagLst>
</file>

<file path=ppt/tags/tag10.xml><?xml version="1.0" encoding="utf-8"?>
<p:tagLst xmlns:a="http://schemas.openxmlformats.org/drawingml/2006/main" xmlns:r="http://schemas.openxmlformats.org/officeDocument/2006/relationships" xmlns:p="http://schemas.openxmlformats.org/presentationml/2006/main">
  <p:tag name="MIO_USER_INPUT_REQUIRED" val="Show contact icons on closing slide(s);"/>
  <p:tag name="MIO_USER_INPUT_OPTIONAL" val=" "/>
  <p:tag name="MIO_USER_INPUT_FIXED" val=" "/>
</p:tagLst>
</file>

<file path=ppt/tags/tag11.xml><?xml version="1.0" encoding="utf-8"?>
<p:tagLst xmlns:a="http://schemas.openxmlformats.org/drawingml/2006/main" xmlns:r="http://schemas.openxmlformats.org/officeDocument/2006/relationships" xmlns:p="http://schemas.openxmlformats.org/presentationml/2006/main">
  <p:tag name="MIO_GUID" val="f3dc9a61-7bc4-401f-a3b1-b4736a1b063c"/>
  <p:tag name="MIO_EKGUID" val="66cd66af-37e8-4512-af9e-9a478105436d"/>
  <p:tag name="MIO_UPDATE" val="True"/>
  <p:tag name="MIO_VERSION" val="25.02.2022 13:38:08"/>
  <p:tag name="MIO_DBID" val="0F45B44C-9BC7-4D85-81C4-7155EE70A7B9"/>
  <p:tag name="MIO_LASTDOWNLOADED" val="24.06.2024 10:54:48.007"/>
  <p:tag name="MIO_OBJECTNAME" val="Milestones Slide (3)"/>
  <p:tag name="MIO_LASTEDITORNAME" val=" Tim Türger"/>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DFGU4mOR0GlHWVmr17ZYA"/>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p.DFGU4mOR0GlHWVmr17ZYA"/>
</p:tagLst>
</file>

<file path=ppt/tags/tag2.xml><?xml version="1.0" encoding="utf-8"?>
<p:tagLst xmlns:a="http://schemas.openxmlformats.org/drawingml/2006/main" xmlns:r="http://schemas.openxmlformats.org/officeDocument/2006/relationships" xmlns:p="http://schemas.openxmlformats.org/presentationml/2006/main">
  <p:tag name="MIO_USER_INPUT_REQUIRED" val="Grid Support;"/>
  <p:tag name="MIO_USER_INPUT_OPTIONAL" val=" "/>
  <p:tag name="MIO_USER_INPUT_TEXT" val=" "/>
</p:tagLst>
</file>

<file path=ppt/tags/tag3.xml><?xml version="1.0" encoding="utf-8"?>
<p:tagLst xmlns:a="http://schemas.openxmlformats.org/drawingml/2006/main" xmlns:r="http://schemas.openxmlformats.org/officeDocument/2006/relationships" xmlns:p="http://schemas.openxmlformats.org/presentationml/2006/main">
  <p:tag name="MIO_USER_INPUT_REQUIRED" val="Grid Support;"/>
  <p:tag name="MIO_USER_INPUT_OPTIONAL" val=" "/>
  <p:tag name="MIO_USER_INPUT_FIXED" val=" "/>
</p:tagLst>
</file>

<file path=ppt/tags/tag4.xml><?xml version="1.0" encoding="utf-8"?>
<p:tagLst xmlns:a="http://schemas.openxmlformats.org/drawingml/2006/main" xmlns:r="http://schemas.openxmlformats.org/officeDocument/2006/relationships" xmlns:p="http://schemas.openxmlformats.org/presentationml/2006/main">
  <p:tag name="MIO_HDS" val="True"/>
  <p:tag name="MIO_SKIPVERSION" val="01.01.0001 00:00:00"/>
  <p:tag name="MIO_UPDATE" val="True"/>
  <p:tag name="MIO_FALLBACK_LAYOUT" val="27"/>
  <p:tag name="MIO_SHOW_FOOTER" val="True"/>
  <p:tag name="MIO_SHOW_PAGENUMBER" val="True"/>
  <p:tag name="MIO_AVOID_BLANK_LAYOUT" val="False"/>
  <p:tag name="MIO_CD_LAYOUT_VALID_AREA" val="False"/>
  <p:tag name="MIO_EMBED_FONT" val="False"/>
  <p:tag name="MIO_MATCH_COLOR_SCHEME" val="True"/>
  <p:tag name="MIO_NUMBER_OF_VALID_LAYOUTS" val="29"/>
  <p:tag name="MIO_DBID" val="0F45B44C-9BC7-4D85-81C4-7155EE70A7B9"/>
  <p:tag name="MIO_SHOW_DATE" val="False"/>
  <p:tag name="MIO_EKGUID" val="85264bb8-caf8-4a35-b212-39e3cba22342"/>
  <p:tag name="MIO_OBJECTNAME" val="ASML Master"/>
  <p:tag name="MIO_VERSION" val="24.04.2025 14:19:41"/>
  <p:tag name="MIO_LASTDOWNLOADED" val="24.04.2025 15:23:49.048"/>
</p:tagLst>
</file>

<file path=ppt/tags/tag5.xml><?xml version="1.0" encoding="utf-8"?>
<p:tagLst xmlns:a="http://schemas.openxmlformats.org/drawingml/2006/main" xmlns:r="http://schemas.openxmlformats.org/officeDocument/2006/relationships" xmlns:p="http://schemas.openxmlformats.org/presentationml/2006/main">
  <p:tag name="MIO_USER_INPUT_REQUIRED" val="Activate presentation support;"/>
  <p:tag name="MIO_USER_INPUT_OPTIONAL" val=" "/>
  <p:tag name="MIO_USER_INPUT_FIXED" val=" "/>
</p:tagLst>
</file>

<file path=ppt/tags/tag6.xml><?xml version="1.0" encoding="utf-8"?>
<p:tagLst xmlns:a="http://schemas.openxmlformats.org/drawingml/2006/main" xmlns:r="http://schemas.openxmlformats.org/officeDocument/2006/relationships" xmlns:p="http://schemas.openxmlformats.org/presentationml/2006/main">
  <p:tag name="MIO_USER_INPUT_REQUIRED" val="Activate presentation support;"/>
  <p:tag name="MIO_USER_INPUT_OPTIONAL" val=" "/>
  <p:tag name="MIO_USER_INPUT_FIXED" val=" "/>
</p:tagLst>
</file>

<file path=ppt/tags/tag7.xml><?xml version="1.0" encoding="utf-8"?>
<p:tagLst xmlns:a="http://schemas.openxmlformats.org/drawingml/2006/main" xmlns:r="http://schemas.openxmlformats.org/officeDocument/2006/relationships" xmlns:p="http://schemas.openxmlformats.org/presentationml/2006/main">
  <p:tag name="MIO_USER_INPUT_REQUIRED" val="Show contact icons on closing slide(s);"/>
  <p:tag name="MIO_USER_INPUT_OPTIONAL" val=" "/>
  <p:tag name="MIO_USER_INPUT_FIXED" val=" "/>
</p:tagLst>
</file>

<file path=ppt/tags/tag8.xml><?xml version="1.0" encoding="utf-8"?>
<p:tagLst xmlns:a="http://schemas.openxmlformats.org/drawingml/2006/main" xmlns:r="http://schemas.openxmlformats.org/officeDocument/2006/relationships" xmlns:p="http://schemas.openxmlformats.org/presentationml/2006/main">
  <p:tag name="MIO_USER_INPUT_REQUIRED" val="Show contact icons on closing slide(s);"/>
  <p:tag name="MIO_USER_INPUT_OPTIONAL" val=" "/>
  <p:tag name="MIO_USER_INPUT_FIXED" val=" "/>
</p:tagLst>
</file>

<file path=ppt/tags/tag9.xml><?xml version="1.0" encoding="utf-8"?>
<p:tagLst xmlns:a="http://schemas.openxmlformats.org/drawingml/2006/main" xmlns:r="http://schemas.openxmlformats.org/officeDocument/2006/relationships" xmlns:p="http://schemas.openxmlformats.org/presentationml/2006/main">
  <p:tag name="MIO_USER_INPUT_REQUIRED" val="Show contact icons on closing slide(s);"/>
  <p:tag name="MIO_USER_INPUT_OPTIONAL" val=" "/>
  <p:tag name="MIO_USER_INPUT_FIXED" val=" "/>
</p:tagLst>
</file>

<file path=ppt/theme/theme1.xml><?xml version="1.0" encoding="utf-8"?>
<a:theme xmlns:a="http://schemas.openxmlformats.org/drawingml/2006/main" name="ASML Template 2021">
  <a:themeElements>
    <a:clrScheme name="ASML Template">
      <a:dk1>
        <a:srgbClr val="000000"/>
      </a:dk1>
      <a:lt1>
        <a:srgbClr val="FFFFFF"/>
      </a:lt1>
      <a:dk2>
        <a:srgbClr val="00A3E0"/>
      </a:dk2>
      <a:lt2>
        <a:srgbClr val="E0E1E3"/>
      </a:lt2>
      <a:accent1>
        <a:srgbClr val="10069F"/>
      </a:accent1>
      <a:accent2>
        <a:srgbClr val="5A5B5E"/>
      </a:accent2>
      <a:accent3>
        <a:srgbClr val="FF6A13"/>
      </a:accent3>
      <a:accent4>
        <a:srgbClr val="43B02A"/>
      </a:accent4>
      <a:accent5>
        <a:srgbClr val="FFD100"/>
      </a:accent5>
      <a:accent6>
        <a:srgbClr val="8031A7"/>
      </a:accent6>
      <a:hlink>
        <a:srgbClr val="00A3E0"/>
      </a:hlink>
      <a:folHlink>
        <a:srgbClr val="00A3E0"/>
      </a:folHlink>
    </a:clrScheme>
    <a:fontScheme name="ASML Template">
      <a:majorFont>
        <a:latin typeface="Arial"/>
        <a:ea typeface="Microsoft JhengHei"/>
        <a:cs typeface="Arial"/>
      </a:majorFont>
      <a:minorFont>
        <a:latin typeface="Arial"/>
        <a:ea typeface="Microsoft JhengHei"/>
        <a:cs typeface="Arial"/>
      </a:minorFont>
    </a:fontScheme>
    <a:fmtScheme name="ASML Template">
      <a:fillStyleLst>
        <a:solidFill>
          <a:schemeClr val="phClr"/>
        </a:solidFill>
        <a:solidFill>
          <a:schemeClr val="phClr"/>
        </a:solidFill>
        <a:solidFill>
          <a:schemeClr val="phClr"/>
        </a:solidFill>
      </a:fillStyleLst>
      <a:lnStyleLst>
        <a:ln w="6350" cap="flat" cmpd="sng" algn="ctr">
          <a:solidFill>
            <a:schemeClr val="phClr"/>
          </a:solidFill>
          <a:prstDash val="solid"/>
          <a:miter/>
        </a:ln>
        <a:ln w="19050" cap="flat" cmpd="sng" algn="ctr">
          <a:solidFill>
            <a:schemeClr val="phClr"/>
          </a:solidFill>
          <a:prstDash val="solid"/>
          <a:miter/>
        </a:ln>
        <a:ln w="38100" cap="flat" cmpd="sng" algn="ctr">
          <a:solidFill>
            <a:schemeClr val="phClr"/>
          </a:solidFill>
          <a:prstDash val="solid"/>
          <a:miter/>
        </a:ln>
      </a:lnStyleLst>
      <a:effectStyleLst>
        <a:effectStyle>
          <a:effectLst/>
        </a:effectStyle>
        <a:effectStyle>
          <a:effectLst/>
        </a:effectStyle>
        <a:effectStyle>
          <a:effectLst/>
        </a:effectStyle>
      </a:effectStyleLst>
      <a:bgFillStyleLst>
        <a:solidFill>
          <a:schemeClr val="phClr"/>
        </a:solidFill>
        <a:solidFill>
          <a:schemeClr val="accent1"/>
        </a:solidFill>
        <a:solidFill>
          <a:schemeClr val="accent2"/>
        </a:solidFill>
      </a:bgFillStyleLst>
    </a:fmtScheme>
  </a:themeElements>
  <a:objectDefaults>
    <a:spDef>
      <a:spPr/>
      <a:bodyPr/>
      <a:lstStyle/>
      <a:style>
        <a:lnRef idx="2">
          <a:schemeClr val="accent1"/>
        </a:lnRef>
        <a:fillRef idx="1">
          <a:schemeClr val="accent1"/>
        </a:fillRef>
        <a:effectRef idx="0">
          <a:schemeClr val="accent1"/>
        </a:effectRef>
        <a:fontRef idx="minor">
          <a:schemeClr val="lt1"/>
        </a:fontRef>
      </a:style>
    </a:spDef>
    <a:lnDef>
      <a:spPr>
        <a:ln/>
      </a:spPr>
      <a:bodyPr/>
      <a:lstStyle/>
      <a:style>
        <a:lnRef idx="2">
          <a:schemeClr val="accent1"/>
        </a:lnRef>
        <a:fillRef idx="0">
          <a:schemeClr val="accent1"/>
        </a:fillRef>
        <a:effectRef idx="1">
          <a:schemeClr val="accent1"/>
        </a:effectRef>
        <a:fontRef idx="minor">
          <a:schemeClr val="tx1"/>
        </a:fontRef>
      </a:style>
    </a:lnDef>
    <a:txDef>
      <a:spPr>
        <a:noFill/>
      </a:spPr>
      <a:bodyPr wrap="square" lIns="0" tIns="0" rIns="0" bIns="0" rtlCol="0" anchor="t" anchorCtr="0">
        <a:spAutoFit/>
      </a:bodyPr>
      <a:lstStyle>
        <a:defPPr algn="l" defTabSz="374400">
          <a:lnSpc>
            <a:spcPct val="95000"/>
          </a:lnSpc>
          <a:spcAft>
            <a:spcPts val="737"/>
          </a:spcAft>
          <a:defRPr sz="1600" dirty="0"/>
        </a:defPPr>
        <a:lvl1pPr marL="0" indent="0" algn="l" defTabSz="374400" rtl="0" eaLnBrk="1" latinLnBrk="0" hangingPunct="1">
          <a:lnSpc>
            <a:spcPct val="95000"/>
          </a:lnSpc>
          <a:spcBef>
            <a:spcPts val="369"/>
          </a:spcBef>
          <a:spcAft>
            <a:spcPts val="369"/>
          </a:spcAft>
          <a:buFontTx/>
          <a:buNone/>
          <a:defRPr sz="1600" kern="1200" baseline="0">
            <a:solidFill>
              <a:schemeClr val="tx1"/>
            </a:solidFill>
            <a:latin typeface="+mn-lt"/>
            <a:ea typeface="+mn-ea"/>
            <a:cs typeface="+mn-cs"/>
          </a:defRPr>
        </a:lvl1pPr>
        <a:lvl2pPr marL="0" indent="0" algn="l" defTabSz="374400" rtl="0" eaLnBrk="1" latinLnBrk="0" hangingPunct="1">
          <a:lnSpc>
            <a:spcPct val="95000"/>
          </a:lnSpc>
          <a:spcBef>
            <a:spcPts val="369"/>
          </a:spcBef>
          <a:spcAft>
            <a:spcPts val="369"/>
          </a:spcAft>
          <a:buFontTx/>
          <a:buNone/>
          <a:defRPr sz="1600" b="1" kern="1200" baseline="0">
            <a:solidFill>
              <a:schemeClr val="tx1"/>
            </a:solidFill>
            <a:latin typeface="+mn-lt"/>
            <a:ea typeface="+mn-ea"/>
            <a:cs typeface="+mn-cs"/>
          </a:defRPr>
        </a:lvl2pPr>
        <a:lvl3pPr marL="234000" indent="-234000" algn="l" defTabSz="374400" rtl="0" eaLnBrk="1" latinLnBrk="0" hangingPunct="1">
          <a:lnSpc>
            <a:spcPct val="95000"/>
          </a:lnSpc>
          <a:spcBef>
            <a:spcPts val="369"/>
          </a:spcBef>
          <a:spcAft>
            <a:spcPts val="369"/>
          </a:spcAft>
          <a:buSzPct val="110000"/>
          <a:buFont typeface="Arial" panose="020B0604020202020204" pitchFamily="34" charset="0"/>
          <a:buChar char="•"/>
          <a:defRPr sz="1600" kern="1200" baseline="0">
            <a:solidFill>
              <a:schemeClr val="tx1"/>
            </a:solidFill>
            <a:latin typeface="+mn-lt"/>
            <a:ea typeface="+mn-ea"/>
            <a:cs typeface="+mn-cs"/>
          </a:defRPr>
        </a:lvl3pPr>
        <a:lvl4pPr marL="468000" indent="-234000" algn="l" defTabSz="374400" rtl="0" eaLnBrk="1" latinLnBrk="0" hangingPunct="1">
          <a:lnSpc>
            <a:spcPct val="105000"/>
          </a:lnSpc>
          <a:spcBef>
            <a:spcPts val="200"/>
          </a:spcBef>
          <a:spcAft>
            <a:spcPts val="200"/>
          </a:spcAft>
          <a:buSzPct val="100000"/>
          <a:buFont typeface="Arial" panose="020B0604020202020204" pitchFamily="34" charset="0"/>
          <a:buChar char="•"/>
          <a:defRPr sz="1200" kern="1200" baseline="0">
            <a:solidFill>
              <a:schemeClr val="tx1"/>
            </a:solidFill>
            <a:latin typeface="+mn-lt"/>
            <a:ea typeface="+mn-ea"/>
            <a:cs typeface="+mn-cs"/>
          </a:defRPr>
        </a:lvl4pPr>
        <a:lvl5pPr marL="702000" indent="-234000" algn="l" defTabSz="374400" rtl="0" eaLnBrk="1" latinLnBrk="0" hangingPunct="1">
          <a:lnSpc>
            <a:spcPct val="110000"/>
          </a:lnSpc>
          <a:spcBef>
            <a:spcPts val="0"/>
          </a:spcBef>
          <a:spcAft>
            <a:spcPts val="0"/>
          </a:spcAft>
          <a:buSzPct val="90000"/>
          <a:buFont typeface="Arial" panose="020B0604020202020204" pitchFamily="34" charset="0"/>
          <a:buChar char="•"/>
          <a:defRPr sz="1000" kern="1200" baseline="0">
            <a:solidFill>
              <a:schemeClr val="tx1"/>
            </a:solidFill>
            <a:latin typeface="+mn-lt"/>
            <a:ea typeface="+mn-ea"/>
            <a:cs typeface="+mn-cs"/>
          </a:defRPr>
        </a:lvl5pPr>
        <a:lvl6pPr marL="234000" indent="-234000" algn="l" defTabSz="374400" rtl="0" eaLnBrk="1" latinLnBrk="0" hangingPunct="1">
          <a:lnSpc>
            <a:spcPct val="95000"/>
          </a:lnSpc>
          <a:spcBef>
            <a:spcPts val="369"/>
          </a:spcBef>
          <a:spcAft>
            <a:spcPts val="369"/>
          </a:spcAft>
          <a:buFont typeface="+mj-lt"/>
          <a:buAutoNum type="arabicPeriod"/>
          <a:defRPr sz="1600" kern="1200" baseline="0">
            <a:solidFill>
              <a:schemeClr val="tx1"/>
            </a:solidFill>
            <a:latin typeface="+mn-lt"/>
            <a:ea typeface="+mn-ea"/>
            <a:cs typeface="+mn-cs"/>
          </a:defRPr>
        </a:lvl6pPr>
        <a:lvl7pPr marL="468000" indent="-234000" algn="l" defTabSz="374400" rtl="0" eaLnBrk="1" latinLnBrk="0" hangingPunct="1">
          <a:lnSpc>
            <a:spcPct val="105000"/>
          </a:lnSpc>
          <a:spcBef>
            <a:spcPts val="200"/>
          </a:spcBef>
          <a:spcAft>
            <a:spcPts val="200"/>
          </a:spcAft>
          <a:buFont typeface="+mj-lt"/>
          <a:buAutoNum type="romanLcPeriod"/>
          <a:defRPr sz="1200" kern="1200" baseline="0">
            <a:solidFill>
              <a:schemeClr val="tx1"/>
            </a:solidFill>
            <a:latin typeface="+mn-lt"/>
            <a:ea typeface="+mn-ea"/>
            <a:cs typeface="+mn-cs"/>
          </a:defRPr>
        </a:lvl7pPr>
        <a:lvl8pPr marL="0" indent="0" algn="l" defTabSz="374400" rtl="0" eaLnBrk="1" latinLnBrk="0" hangingPunct="1">
          <a:lnSpc>
            <a:spcPct val="105000"/>
          </a:lnSpc>
          <a:spcBef>
            <a:spcPts val="200"/>
          </a:spcBef>
          <a:spcAft>
            <a:spcPts val="200"/>
          </a:spcAft>
          <a:buFontTx/>
          <a:buNone/>
          <a:defRPr sz="1200" kern="1200" baseline="0">
            <a:solidFill>
              <a:schemeClr val="tx1"/>
            </a:solidFill>
            <a:latin typeface="+mn-lt"/>
            <a:ea typeface="+mn-ea"/>
            <a:cs typeface="+mn-cs"/>
          </a:defRPr>
        </a:lvl8pPr>
        <a:lvl9pPr marL="0" indent="0" algn="l" defTabSz="374400" rtl="0" eaLnBrk="1" latinLnBrk="0" hangingPunct="1">
          <a:lnSpc>
            <a:spcPct val="110000"/>
          </a:lnSpc>
          <a:spcBef>
            <a:spcPts val="0"/>
          </a:spcBef>
          <a:spcAft>
            <a:spcPts val="0"/>
          </a:spcAft>
          <a:buFontTx/>
          <a:buNone/>
          <a:defRPr sz="1000" kern="1200" baseline="0">
            <a:solidFill>
              <a:schemeClr val="tx1"/>
            </a:solidFill>
            <a:latin typeface="+mn-lt"/>
            <a:ea typeface="+mn-ea"/>
            <a:cs typeface="+mn-cs"/>
          </a:defRPr>
        </a:lvl9pPr>
      </a:lstStyle>
    </a:txDef>
  </a:objectDefaults>
  <a:extraClrSchemeLst/>
  <a:custClrLst>
    <a:custClr name="ASML Blue">
      <a:srgbClr val="10069F"/>
    </a:custClr>
    <a:custClr name="ASML Light Blue">
      <a:srgbClr val="00A3E0"/>
    </a:custClr>
    <a:custClr name="ASML Teal">
      <a:srgbClr val="00BFB3"/>
    </a:custClr>
    <a:custClr name="ASML Green">
      <a:srgbClr val="43B02A"/>
    </a:custClr>
    <a:custClr name="ASML Light Green">
      <a:srgbClr val="C4D600"/>
    </a:custClr>
    <a:custClr name="ASML Yellow">
      <a:srgbClr val="FFD100"/>
    </a:custClr>
    <a:custClr name="ASML Orange">
      <a:srgbClr val="FF6A13"/>
    </a:custClr>
    <a:custClr name="ASML Red">
      <a:srgbClr val="F00000"/>
    </a:custClr>
    <a:custClr name="ASML Magenta">
      <a:srgbClr val="DF1995"/>
    </a:custClr>
    <a:custClr name="ASML Violet">
      <a:srgbClr val="8031A7"/>
    </a:custClr>
    <a:custClr name="ASML Blue">
      <a:srgbClr val="10069F"/>
    </a:custClr>
    <a:custClr name="ASML Light Blue -30">
      <a:srgbClr val="50C0E6"/>
    </a:custClr>
    <a:custClr name="ASML Teal -30">
      <a:srgbClr val="55D1C9"/>
    </a:custClr>
    <a:custClr name="ASML Green -30">
      <a:srgbClr val="80C572"/>
    </a:custClr>
    <a:custClr name="ASML Light Green -30">
      <a:srgbClr val="D8DF60"/>
    </a:custClr>
    <a:custClr name="ASML Yellow -30">
      <a:srgbClr val="FEDC61"/>
    </a:custClr>
    <a:custClr name="ASML Orange -30">
      <a:srgbClr val="FD8B57"/>
    </a:custClr>
    <a:custClr name="ASML Red -30">
      <a:srgbClr val="F25052"/>
    </a:custClr>
    <a:custClr name="ASML Magenta -30">
      <a:srgbClr val="E565B3"/>
    </a:custClr>
    <a:custClr name="ASML Violet -30">
      <a:srgbClr val="A473BE"/>
    </a:custClr>
    <a:custClr name="ASML Blue">
      <a:srgbClr val="10069F"/>
    </a:custClr>
    <a:custClr name="ASML Light Blue +30">
      <a:srgbClr val="0089B7"/>
    </a:custClr>
    <a:custClr name="ASML Teal +30">
      <a:srgbClr val="199D97"/>
    </a:custClr>
    <a:custClr name="ASML Green +30">
      <a:srgbClr val="1D8E29"/>
    </a:custClr>
    <a:custClr name="ASML Light Green +30">
      <a:srgbClr val="9FAE38"/>
    </a:custClr>
    <a:custClr name="ASML Yellow +30">
      <a:srgbClr val="D0AD23"/>
    </a:custClr>
    <a:custClr name="ASML Orange +30">
      <a:srgbClr val="D04A1E"/>
    </a:custClr>
    <a:custClr name="ASML Red +30">
      <a:srgbClr val="C50E16"/>
    </a:custClr>
    <a:custClr name="ASML Magenta +30">
      <a:srgbClr val="BA1B7B"/>
    </a:custClr>
    <a:custClr name="ASML Violet +30">
      <a:srgbClr val="6B2C89"/>
    </a:custClr>
  </a:custClrLst>
  <a:extLst>
    <a:ext uri="{05A4C25C-085E-4340-85A3-A5531E510DB2}">
      <thm15:themeFamily xmlns:thm15="http://schemas.microsoft.com/office/thememl/2012/main" name="Default Theme" id="{26C2B15A-703F-4053-90C3-F5B05EF1B4D4}" vid="{03C95385-9441-42D5-92E9-AE85D602ABE0}"/>
    </a:ext>
  </a:extLst>
</a:theme>
</file>

<file path=ppt/theme/theme2.xml><?xml version="1.0" encoding="utf-8"?>
<a:theme xmlns:a="http://schemas.openxmlformats.org/drawingml/2006/main" name="Office Theme">
  <a:themeElements>
    <a:clrScheme name="ASML Template">
      <a:dk1>
        <a:srgbClr val="000000"/>
      </a:dk1>
      <a:lt1>
        <a:srgbClr val="FFFFFF"/>
      </a:lt1>
      <a:dk2>
        <a:srgbClr val="5A5B5E"/>
      </a:dk2>
      <a:lt2>
        <a:srgbClr val="E0E1E3"/>
      </a:lt2>
      <a:accent1>
        <a:srgbClr val="10069F"/>
      </a:accent1>
      <a:accent2>
        <a:srgbClr val="00A3E0"/>
      </a:accent2>
      <a:accent3>
        <a:srgbClr val="00BFB3"/>
      </a:accent3>
      <a:accent4>
        <a:srgbClr val="8031A7"/>
      </a:accent4>
      <a:accent5>
        <a:srgbClr val="43B02A"/>
      </a:accent5>
      <a:accent6>
        <a:srgbClr val="DF1995"/>
      </a:accent6>
      <a:hlink>
        <a:srgbClr val="00A3E0"/>
      </a:hlink>
      <a:folHlink>
        <a:srgbClr val="00A3E0"/>
      </a:folHlink>
    </a:clrScheme>
    <a:fontScheme name="ASML Template">
      <a:majorFont>
        <a:latin typeface="Arial"/>
        <a:ea typeface="Microsoft JhengHei"/>
        <a:cs typeface="Arial"/>
      </a:majorFont>
      <a:minorFont>
        <a:latin typeface="Arial"/>
        <a:ea typeface="Microsoft JhengHei"/>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ASML Template">
      <a:dk1>
        <a:srgbClr val="000000"/>
      </a:dk1>
      <a:lt1>
        <a:srgbClr val="FFFFFF"/>
      </a:lt1>
      <a:dk2>
        <a:srgbClr val="5A5B5E"/>
      </a:dk2>
      <a:lt2>
        <a:srgbClr val="E0E1E3"/>
      </a:lt2>
      <a:accent1>
        <a:srgbClr val="10069F"/>
      </a:accent1>
      <a:accent2>
        <a:srgbClr val="00A3E0"/>
      </a:accent2>
      <a:accent3>
        <a:srgbClr val="00BFB3"/>
      </a:accent3>
      <a:accent4>
        <a:srgbClr val="8031A7"/>
      </a:accent4>
      <a:accent5>
        <a:srgbClr val="43B02A"/>
      </a:accent5>
      <a:accent6>
        <a:srgbClr val="DF1995"/>
      </a:accent6>
      <a:hlink>
        <a:srgbClr val="00A3E0"/>
      </a:hlink>
      <a:folHlink>
        <a:srgbClr val="00A3E0"/>
      </a:folHlink>
    </a:clrScheme>
    <a:fontScheme name="ASML Template">
      <a:majorFont>
        <a:latin typeface="Arial"/>
        <a:ea typeface="Microsoft JhengHei"/>
        <a:cs typeface="Arial"/>
      </a:majorFont>
      <a:minorFont>
        <a:latin typeface="Arial"/>
        <a:ea typeface="Microsoft JhengHei"/>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1">
    <a:dk1>
      <a:srgbClr val="000000"/>
    </a:dk1>
    <a:lt1>
      <a:srgbClr val="FFFFFF"/>
    </a:lt1>
    <a:dk2>
      <a:srgbClr val="00A3E0"/>
    </a:dk2>
    <a:lt2>
      <a:srgbClr val="E0E1E3"/>
    </a:lt2>
    <a:accent1>
      <a:srgbClr val="10069F"/>
    </a:accent1>
    <a:accent2>
      <a:srgbClr val="5A5B5E"/>
    </a:accent2>
    <a:accent3>
      <a:srgbClr val="FF6A13"/>
    </a:accent3>
    <a:accent4>
      <a:srgbClr val="43B02A"/>
    </a:accent4>
    <a:accent5>
      <a:srgbClr val="FFD100"/>
    </a:accent5>
    <a:accent6>
      <a:srgbClr val="8031A7"/>
    </a:accent6>
    <a:hlink>
      <a:srgbClr val="00A3E0"/>
    </a:hlink>
    <a:folHlink>
      <a:srgbClr val="00A3E0"/>
    </a:folHlink>
  </a:clrScheme>
</a:themeOverride>
</file>

<file path=ppt/theme/themeOverride2.xml><?xml version="1.0" encoding="utf-8"?>
<a:themeOverride xmlns:a="http://schemas.openxmlformats.org/drawingml/2006/main">
  <a:clrScheme name="Custom 1">
    <a:dk1>
      <a:srgbClr val="000000"/>
    </a:dk1>
    <a:lt1>
      <a:srgbClr val="FFFFFF"/>
    </a:lt1>
    <a:dk2>
      <a:srgbClr val="00A3E0"/>
    </a:dk2>
    <a:lt2>
      <a:srgbClr val="E0E1E3"/>
    </a:lt2>
    <a:accent1>
      <a:srgbClr val="10069F"/>
    </a:accent1>
    <a:accent2>
      <a:srgbClr val="5A5B5E"/>
    </a:accent2>
    <a:accent3>
      <a:srgbClr val="FF6A13"/>
    </a:accent3>
    <a:accent4>
      <a:srgbClr val="43B02A"/>
    </a:accent4>
    <a:accent5>
      <a:srgbClr val="FFD100"/>
    </a:accent5>
    <a:accent6>
      <a:srgbClr val="8031A7"/>
    </a:accent6>
    <a:hlink>
      <a:srgbClr val="00A3E0"/>
    </a:hlink>
    <a:folHlink>
      <a:srgbClr val="00A3E0"/>
    </a:folHlink>
  </a:clrScheme>
</a:themeOverride>
</file>

<file path=ppt/theme/themeOverride3.xml><?xml version="1.0" encoding="utf-8"?>
<a:themeOverride xmlns:a="http://schemas.openxmlformats.org/drawingml/2006/main">
  <a:clrScheme name="Custom 1">
    <a:dk1>
      <a:srgbClr val="000000"/>
    </a:dk1>
    <a:lt1>
      <a:srgbClr val="FFFFFF"/>
    </a:lt1>
    <a:dk2>
      <a:srgbClr val="00A3E0"/>
    </a:dk2>
    <a:lt2>
      <a:srgbClr val="E0E1E3"/>
    </a:lt2>
    <a:accent1>
      <a:srgbClr val="10069F"/>
    </a:accent1>
    <a:accent2>
      <a:srgbClr val="5A5B5E"/>
    </a:accent2>
    <a:accent3>
      <a:srgbClr val="FF6A13"/>
    </a:accent3>
    <a:accent4>
      <a:srgbClr val="43B02A"/>
    </a:accent4>
    <a:accent5>
      <a:srgbClr val="FFD100"/>
    </a:accent5>
    <a:accent6>
      <a:srgbClr val="8031A7"/>
    </a:accent6>
    <a:hlink>
      <a:srgbClr val="00A3E0"/>
    </a:hlink>
    <a:folHlink>
      <a:srgbClr val="00A3E0"/>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TaxCatchAll xmlns="665c44e8-82e0-472a-a146-da60c58e68e1" xsi:nil="true"/>
    <h299cf7589dc4b75bcd2bf9f19243c76 xmlns="665c44e8-82e0-472a-a146-da60c58e68e1">
      <Terms xmlns="http://schemas.microsoft.com/office/infopath/2007/PartnerControls"/>
    </h299cf7589dc4b75bcd2bf9f19243c76>
  </documentManagement>
</p:properties>
</file>

<file path=customXml/item3.xml><?xml version="1.0" encoding="utf-8"?>
<?mso-contentType ?>
<SharedContentType xmlns="Microsoft.SharePoint.Taxonomy.ContentTypeSync" SourceId="9bb7800a-9dd4-4efa-9404-7ac564e64633" ContentTypeId="0x0101" PreviousValue="false"/>
</file>

<file path=customXml/item4.xml><?xml version="1.0" encoding="utf-8"?>
<ct:contentTypeSchema xmlns:ct="http://schemas.microsoft.com/office/2006/metadata/contentType" xmlns:ma="http://schemas.microsoft.com/office/2006/metadata/properties/metaAttributes" ct:_="" ma:_="" ma:contentTypeName="Document" ma:contentTypeID="0x010100F74E30EF25F66C4C959BBFBFD5F6CDFF" ma:contentTypeVersion="4" ma:contentTypeDescription="Create a new document." ma:contentTypeScope="" ma:versionID="8c8d2a293182417ba903838f304e3b3b">
  <xsd:schema xmlns:xsd="http://www.w3.org/2001/XMLSchema" xmlns:xs="http://www.w3.org/2001/XMLSchema" xmlns:p="http://schemas.microsoft.com/office/2006/metadata/properties" xmlns:ns2="665c44e8-82e0-472a-a146-da60c58e68e1" xmlns:ns3="b34eedfc-73f5-4c56-9ed0-8189ca2f8c38" targetNamespace="http://schemas.microsoft.com/office/2006/metadata/properties" ma:root="true" ma:fieldsID="e8a2c615f0d7daa1ac12553b61665d77" ns2:_="" ns3:_="">
    <xsd:import namespace="665c44e8-82e0-472a-a146-da60c58e68e1"/>
    <xsd:import namespace="b34eedfc-73f5-4c56-9ed0-8189ca2f8c38"/>
    <xsd:element name="properties">
      <xsd:complexType>
        <xsd:sequence>
          <xsd:element name="documentManagement">
            <xsd:complexType>
              <xsd:all>
                <xsd:element ref="ns2:h299cf7589dc4b75bcd2bf9f19243c76" minOccurs="0"/>
                <xsd:element ref="ns2:TaxCatchAll" minOccurs="0"/>
                <xsd:element ref="ns2:TaxCatchAllLabel" minOccurs="0"/>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65c44e8-82e0-472a-a146-da60c58e68e1" elementFormDefault="qualified">
    <xsd:import namespace="http://schemas.microsoft.com/office/2006/documentManagement/types"/>
    <xsd:import namespace="http://schemas.microsoft.com/office/infopath/2007/PartnerControls"/>
    <xsd:element name="h299cf7589dc4b75bcd2bf9f19243c76" ma:index="8" nillable="true" ma:taxonomy="true" ma:internalName="h299cf7589dc4b75bcd2bf9f19243c76" ma:taxonomyFieldName="InformationClassification" ma:displayName="Information Classification" ma:readOnly="false" ma:default="" ma:fieldId="{1299cf75-89dc-4b75-bcd2-bf9f19243c76}" ma:sspId="9bb7800a-9dd4-4efa-9404-7ac564e64633" ma:termSetId="15e70205-4b68-455f-98cc-31f0c369727b" ma:anchorId="00000000-0000-0000-0000-000000000000" ma:open="false" ma:isKeyword="false">
      <xsd:complexType>
        <xsd:sequence>
          <xsd:element ref="pc:Terms" minOccurs="0" maxOccurs="1"/>
        </xsd:sequence>
      </xsd:complexType>
    </xsd:element>
    <xsd:element name="TaxCatchAll" ma:index="9" nillable="true" ma:displayName="Taxonomy Catch All Column" ma:hidden="true" ma:list="{3d251def-2cf5-4ee4-8762-fa67541bf219}" ma:internalName="TaxCatchAll" ma:showField="CatchAllData" ma:web="5234be68-a953-41a3-87a2-ae7f75ab8361">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hidden="true" ma:list="{3d251def-2cf5-4ee4-8762-fa67541bf219}" ma:internalName="TaxCatchAllLabel" ma:readOnly="true" ma:showField="CatchAllDataLabel" ma:web="5234be68-a953-41a3-87a2-ae7f75ab8361">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b34eedfc-73f5-4c56-9ed0-8189ca2f8c38" elementFormDefault="qualified">
    <xsd:import namespace="http://schemas.microsoft.com/office/2006/documentManagement/types"/>
    <xsd:import namespace="http://schemas.microsoft.com/office/infopath/2007/PartnerControls"/>
    <xsd:element name="MediaServiceMetadata" ma:index="12" nillable="true" ma:displayName="MediaServiceMetadata" ma:hidden="true" ma:internalName="MediaServiceMetadata" ma:readOnly="true">
      <xsd:simpleType>
        <xsd:restriction base="dms:Note"/>
      </xsd:simpleType>
    </xsd:element>
    <xsd:element name="MediaServiceFastMetadata" ma:index="13"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88DCC1C-B8C4-496B-80A9-13A9E9C2B06D}">
  <ds:schemaRefs>
    <ds:schemaRef ds:uri="http://schemas.microsoft.com/sharepoint/v3/contenttype/forms"/>
  </ds:schemaRefs>
</ds:datastoreItem>
</file>

<file path=customXml/itemProps2.xml><?xml version="1.0" encoding="utf-8"?>
<ds:datastoreItem xmlns:ds="http://schemas.openxmlformats.org/officeDocument/2006/customXml" ds:itemID="{AFBCE00E-75BB-4F60-96C8-6C9AA8CDF59F}">
  <ds:schemaRefs>
    <ds:schemaRef ds:uri="665c44e8-82e0-472a-a146-da60c58e68e1"/>
    <ds:schemaRef ds:uri="f45196d8-d345-4d19-b276-7560caf3b497"/>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39AABE0D-8696-4575-9627-E45713FAEBA3}">
  <ds:schemaRefs>
    <ds:schemaRef ds:uri="Microsoft.SharePoint.Taxonomy.ContentTypeSync"/>
  </ds:schemaRefs>
</ds:datastoreItem>
</file>

<file path=customXml/itemProps4.xml><?xml version="1.0" encoding="utf-8"?>
<ds:datastoreItem xmlns:ds="http://schemas.openxmlformats.org/officeDocument/2006/customXml" ds:itemID="{46DF9B4B-33B2-4D9F-A3B2-FDE137E0956B}">
  <ds:schemaRefs>
    <ds:schemaRef ds:uri="665c44e8-82e0-472a-a146-da60c58e68e1"/>
    <ds:schemaRef ds:uri="b34eedfc-73f5-4c56-9ed0-8189ca2f8c3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Metadata/LabelInfo.xml><?xml version="1.0" encoding="utf-8"?>
<clbl:labelList xmlns:clbl="http://schemas.microsoft.com/office/2020/mipLabelMetadata">
  <clbl:label id="{229eea9c-5281-4377-b6bc-afc76db9d7b4}" enabled="1" method="Privileged" siteId="{af73baa8-f594-4eb2-a39d-93e96cad61fc}" removed="0"/>
</clbl:labelList>
</file>

<file path=docProps/app.xml><?xml version="1.0" encoding="utf-8"?>
<Properties xmlns="http://schemas.openxmlformats.org/officeDocument/2006/extended-properties" xmlns:vt="http://schemas.openxmlformats.org/officeDocument/2006/docPropsVTypes">
  <Template>Default Theme</Template>
  <TotalTime>1</TotalTime>
  <Words>1035</Words>
  <Application>Microsoft Office PowerPoint</Application>
  <PresentationFormat>Widescreen</PresentationFormat>
  <Paragraphs>114</Paragraphs>
  <Slides>6</Slides>
  <Notes>6</Notes>
  <HiddenSlides>0</HiddenSlides>
  <MMClips>4</MMClips>
  <ScaleCrop>false</ScaleCrop>
  <HeadingPairs>
    <vt:vector size="8" baseType="variant">
      <vt:variant>
        <vt:lpstr>Fonts Used</vt:lpstr>
      </vt:variant>
      <vt:variant>
        <vt:i4>1</vt:i4>
      </vt:variant>
      <vt:variant>
        <vt:lpstr>Theme</vt:lpstr>
      </vt:variant>
      <vt:variant>
        <vt:i4>1</vt:i4>
      </vt:variant>
      <vt:variant>
        <vt:lpstr>Embedded OLE Servers</vt:lpstr>
      </vt:variant>
      <vt:variant>
        <vt:i4>1</vt:i4>
      </vt:variant>
      <vt:variant>
        <vt:lpstr>Slide Titles</vt:lpstr>
      </vt:variant>
      <vt:variant>
        <vt:i4>6</vt:i4>
      </vt:variant>
    </vt:vector>
  </HeadingPairs>
  <TitlesOfParts>
    <vt:vector size="9" baseType="lpstr">
      <vt:lpstr>Arial</vt:lpstr>
      <vt:lpstr>ASML Template 2021</vt:lpstr>
      <vt:lpstr>think-cell Slide</vt:lpstr>
      <vt:lpstr>OVR/IVR Handoff Simulation</vt:lpstr>
      <vt:lpstr>About Me</vt:lpstr>
      <vt:lpstr>Problem Description</vt:lpstr>
      <vt:lpstr>Collision Detection Pre-processing Solutions Evaluated </vt:lpstr>
      <vt:lpstr>Project Progress &amp; Future Objectives</vt:lpstr>
      <vt:lpstr>PowerPoint Presentation</vt:lpstr>
    </vt:vector>
  </TitlesOfParts>
  <Company>ASML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Nicole Rosales</dc:creator>
  <cp:lastModifiedBy>Rohan Singh</cp:lastModifiedBy>
  <cp:revision>4</cp:revision>
  <dcterms:created xsi:type="dcterms:W3CDTF">2025-06-20T22:32:42Z</dcterms:created>
  <dcterms:modified xsi:type="dcterms:W3CDTF">2025-12-02T15:17:21Z</dcterms:modified>
  <cp:category>Presentation</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0x010100F74E30EF25F66C4C959BBFBFD5F6CDFF</vt:lpwstr>
  </property>
  <property fmtid="{D5CDD505-2E9C-101B-9397-08002B2CF9AE}" pid="3" name="InformationClassification">
    <vt:lpwstr/>
  </property>
  <property fmtid="{D5CDD505-2E9C-101B-9397-08002B2CF9AE}" pid="4" name="MSIP_Label_1c18959a-f805-4b02-b465-c75c791063b3_Enabled">
    <vt:lpwstr>true</vt:lpwstr>
  </property>
  <property fmtid="{D5CDD505-2E9C-101B-9397-08002B2CF9AE}" pid="5" name="MSIP_Label_1c18959a-f805-4b02-b465-c75c791063b3_SetDate">
    <vt:lpwstr>2025-04-24T14:18:19Z</vt:lpwstr>
  </property>
  <property fmtid="{D5CDD505-2E9C-101B-9397-08002B2CF9AE}" pid="6" name="MSIP_Label_1c18959a-f805-4b02-b465-c75c791063b3_Method">
    <vt:lpwstr>Privileged</vt:lpwstr>
  </property>
  <property fmtid="{D5CDD505-2E9C-101B-9397-08002B2CF9AE}" pid="7" name="MSIP_Label_1c18959a-f805-4b02-b465-c75c791063b3_Name">
    <vt:lpwstr>1c18959a-f805-4b02-b465-c75c791063b3</vt:lpwstr>
  </property>
  <property fmtid="{D5CDD505-2E9C-101B-9397-08002B2CF9AE}" pid="8" name="MSIP_Label_1c18959a-f805-4b02-b465-c75c791063b3_SiteId">
    <vt:lpwstr>af73baa8-f594-4eb2-a39d-93e96cad61fc</vt:lpwstr>
  </property>
  <property fmtid="{D5CDD505-2E9C-101B-9397-08002B2CF9AE}" pid="9" name="MSIP_Label_1c18959a-f805-4b02-b465-c75c791063b3_ActionId">
    <vt:lpwstr>7b25fdfa-59d8-4fa4-a720-8d75886f292b</vt:lpwstr>
  </property>
  <property fmtid="{D5CDD505-2E9C-101B-9397-08002B2CF9AE}" pid="10" name="MSIP_Label_1c18959a-f805-4b02-b465-c75c791063b3_ContentBits">
    <vt:lpwstr>2</vt:lpwstr>
  </property>
  <property fmtid="{D5CDD505-2E9C-101B-9397-08002B2CF9AE}" pid="11" name="MSIP_Label_1c18959a-f805-4b02-b465-c75c791063b3_Tag">
    <vt:lpwstr>10, 0, 1, 1</vt:lpwstr>
  </property>
  <property fmtid="{D5CDD505-2E9C-101B-9397-08002B2CF9AE}" pid="12" name="ClassificationContentMarkingFooterLocations">
    <vt:lpwstr>ASML Template 2021:9</vt:lpwstr>
  </property>
  <property fmtid="{D5CDD505-2E9C-101B-9397-08002B2CF9AE}" pid="13" name="ClassificationContentMarkingFooterText">
    <vt:lpwstr>Public</vt:lpwstr>
  </property>
</Properties>
</file>